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7833EA60-2385-4C98-8E29-B11A2369453E}"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B138DC8C-B48C-4EB1-AA4B-9FC861299678}">
      <dgm:prSet/>
      <dgm:spPr/>
      <dgm:t>
        <a:bodyPr/>
        <a:lstStyle/>
        <a:p>
          <a:r>
            <a:rPr lang="en-GB"/>
            <a:t>Build a project to forecast the sales of stores by using time series analysis using time series analysis algorithms such as RNN (Recurrent Neural Network) &amp; LSTM (Long Term Short Memory) to analyze the past trends of sales of stores. Deploy flask-based web Application and integrate AI model to it.</a:t>
          </a:r>
          <a:endParaRPr lang="en-US"/>
        </a:p>
      </dgm:t>
    </dgm:pt>
    <dgm:pt modelId="{95234D3D-241D-47A4-A974-4DA37216CC68}" cxnId="{574B4ECB-CBA4-4730-8123-E670AF31ED25}" type="parTrans">
      <dgm:prSet/>
      <dgm:spPr/>
      <dgm:t>
        <a:bodyPr/>
        <a:lstStyle/>
        <a:p>
          <a:endParaRPr lang="en-US"/>
        </a:p>
      </dgm:t>
    </dgm:pt>
    <dgm:pt modelId="{3ECC1F89-F5B5-4F53-8B06-73690844700F}" cxnId="{574B4ECB-CBA4-4730-8123-E670AF31ED25}" type="sibTrans">
      <dgm:prSet/>
      <dgm:spPr/>
      <dgm:t>
        <a:bodyPr/>
        <a:lstStyle/>
        <a:p>
          <a:endParaRPr lang="en-US"/>
        </a:p>
      </dgm:t>
    </dgm:pt>
    <dgm:pt modelId="{B5E7EEE1-D3B4-4B36-BC08-3B6C64653964}">
      <dgm:prSet/>
      <dgm:spPr/>
      <dgm:t>
        <a:bodyPr/>
        <a:lstStyle/>
        <a:p>
          <a:r>
            <a:rPr lang="en-GB"/>
            <a:t>The user should give the last ten days' sales values and get the prediction for the 11 th day which is showcased on the user interface.</a:t>
          </a:r>
          <a:endParaRPr lang="en-US"/>
        </a:p>
      </dgm:t>
    </dgm:pt>
    <dgm:pt modelId="{61AFCD26-D5F5-4A36-8522-76C350AC16AC}" cxnId="{931EFEDB-2946-40C4-AB96-34C01E942943}" type="parTrans">
      <dgm:prSet/>
      <dgm:spPr/>
      <dgm:t>
        <a:bodyPr/>
        <a:lstStyle/>
        <a:p>
          <a:endParaRPr lang="en-US"/>
        </a:p>
      </dgm:t>
    </dgm:pt>
    <dgm:pt modelId="{D29922A2-4803-483F-BC43-DF0C2BA9433C}" cxnId="{931EFEDB-2946-40C4-AB96-34C01E942943}" type="sibTrans">
      <dgm:prSet/>
      <dgm:spPr/>
      <dgm:t>
        <a:bodyPr/>
        <a:lstStyle/>
        <a:p>
          <a:endParaRPr lang="en-US"/>
        </a:p>
      </dgm:t>
    </dgm:pt>
    <dgm:pt modelId="{9B323F13-D0B8-40A5-9799-100A00BD1FEC}" type="pres">
      <dgm:prSet presAssocID="{7833EA60-2385-4C98-8E29-B11A2369453E}" presName="linear" presStyleCnt="0">
        <dgm:presLayoutVars>
          <dgm:animLvl val="lvl"/>
          <dgm:resizeHandles val="exact"/>
        </dgm:presLayoutVars>
      </dgm:prSet>
      <dgm:spPr/>
    </dgm:pt>
    <dgm:pt modelId="{E1170872-C30C-4AE1-B6DB-22D08078E559}" type="pres">
      <dgm:prSet presAssocID="{B138DC8C-B48C-4EB1-AA4B-9FC861299678}" presName="parentText" presStyleLbl="node1" presStyleIdx="0" presStyleCnt="2">
        <dgm:presLayoutVars>
          <dgm:chMax val="0"/>
          <dgm:bulletEnabled val="true"/>
        </dgm:presLayoutVars>
      </dgm:prSet>
      <dgm:spPr/>
    </dgm:pt>
    <dgm:pt modelId="{32D6D64C-B31A-431A-9686-7416DE006CB4}" type="pres">
      <dgm:prSet presAssocID="{3ECC1F89-F5B5-4F53-8B06-73690844700F}" presName="spacer" presStyleCnt="0"/>
      <dgm:spPr/>
    </dgm:pt>
    <dgm:pt modelId="{6221BDB2-7AF7-44EC-8EB2-A63806B95A60}" type="pres">
      <dgm:prSet presAssocID="{B5E7EEE1-D3B4-4B36-BC08-3B6C64653964}" presName="parentText" presStyleLbl="node1" presStyleIdx="1" presStyleCnt="2">
        <dgm:presLayoutVars>
          <dgm:chMax val="0"/>
          <dgm:bulletEnabled val="true"/>
        </dgm:presLayoutVars>
      </dgm:prSet>
      <dgm:spPr/>
    </dgm:pt>
  </dgm:ptLst>
  <dgm:cxnLst>
    <dgm:cxn modelId="{169AB65F-1270-4DB9-B3F1-617F9C89E862}" type="presOf" srcId="{B5E7EEE1-D3B4-4B36-BC08-3B6C64653964}" destId="{6221BDB2-7AF7-44EC-8EB2-A63806B95A60}" srcOrd="0" destOrd="0" presId="urn:microsoft.com/office/officeart/2005/8/layout/vList2"/>
    <dgm:cxn modelId="{174B0D56-A76C-45D2-AB71-CA02D4DFB3C3}" type="presOf" srcId="{7833EA60-2385-4C98-8E29-B11A2369453E}" destId="{9B323F13-D0B8-40A5-9799-100A00BD1FEC}" srcOrd="0" destOrd="0" presId="urn:microsoft.com/office/officeart/2005/8/layout/vList2"/>
    <dgm:cxn modelId="{574B4ECB-CBA4-4730-8123-E670AF31ED25}" srcId="{7833EA60-2385-4C98-8E29-B11A2369453E}" destId="{B138DC8C-B48C-4EB1-AA4B-9FC861299678}" srcOrd="0" destOrd="0" parTransId="{95234D3D-241D-47A4-A974-4DA37216CC68}" sibTransId="{3ECC1F89-F5B5-4F53-8B06-73690844700F}"/>
    <dgm:cxn modelId="{931EFEDB-2946-40C4-AB96-34C01E942943}" srcId="{7833EA60-2385-4C98-8E29-B11A2369453E}" destId="{B5E7EEE1-D3B4-4B36-BC08-3B6C64653964}" srcOrd="1" destOrd="0" parTransId="{61AFCD26-D5F5-4A36-8522-76C350AC16AC}" sibTransId="{D29922A2-4803-483F-BC43-DF0C2BA9433C}"/>
    <dgm:cxn modelId="{530C28FB-0514-4302-855F-9F93BAB514D8}" type="presOf" srcId="{B138DC8C-B48C-4EB1-AA4B-9FC861299678}" destId="{E1170872-C30C-4AE1-B6DB-22D08078E559}" srcOrd="0" destOrd="0" presId="urn:microsoft.com/office/officeart/2005/8/layout/vList2"/>
    <dgm:cxn modelId="{34EE3884-74BE-4CE1-AD45-92F63E149B7F}" type="presParOf" srcId="{9B323F13-D0B8-40A5-9799-100A00BD1FEC}" destId="{E1170872-C30C-4AE1-B6DB-22D08078E559}" srcOrd="0" destOrd="0" presId="urn:microsoft.com/office/officeart/2005/8/layout/vList2"/>
    <dgm:cxn modelId="{A5BA389A-ADE1-402B-9838-F268D0042F16}" type="presParOf" srcId="{9B323F13-D0B8-40A5-9799-100A00BD1FEC}" destId="{32D6D64C-B31A-431A-9686-7416DE006CB4}" srcOrd="1" destOrd="0" presId="urn:microsoft.com/office/officeart/2005/8/layout/vList2"/>
    <dgm:cxn modelId="{36D7641B-7878-4018-AAD1-CF7FCC91E962}" type="presParOf" srcId="{9B323F13-D0B8-40A5-9799-100A00BD1FEC}" destId="{6221BDB2-7AF7-44EC-8EB2-A63806B95A60}" srcOrd="2"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170872-C30C-4AE1-B6DB-22D08078E559}">
      <dsp:nvSpPr>
        <dsp:cNvPr id="0" name=""/>
        <dsp:cNvSpPr/>
      </dsp:nvSpPr>
      <dsp:spPr>
        <a:xfrm>
          <a:off x="0" y="53441"/>
          <a:ext cx="7060095" cy="269568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t>Build a project to forecast the sales of stores by using time series analysis using time series analysis algorithms such as RNN (Recurrent Neural Network) &amp; LSTM (Long Term Short Memory) to analyze the past trends of sales of stores. Deploy flask-based web Application and integrate AI model to it.</a:t>
          </a:r>
          <a:endParaRPr lang="en-US" sz="2400" kern="1200"/>
        </a:p>
      </dsp:txBody>
      <dsp:txXfrm>
        <a:off x="131592" y="185033"/>
        <a:ext cx="6796911" cy="2432496"/>
      </dsp:txXfrm>
    </dsp:sp>
    <dsp:sp modelId="{6221BDB2-7AF7-44EC-8EB2-A63806B95A60}">
      <dsp:nvSpPr>
        <dsp:cNvPr id="0" name=""/>
        <dsp:cNvSpPr/>
      </dsp:nvSpPr>
      <dsp:spPr>
        <a:xfrm>
          <a:off x="0" y="2818241"/>
          <a:ext cx="7060095" cy="2695680"/>
        </a:xfrm>
        <a:prstGeom prst="roundRect">
          <a:avLst/>
        </a:prstGeom>
        <a:solidFill>
          <a:schemeClr val="accent2">
            <a:hueOff val="-2964286"/>
            <a:satOff val="14200"/>
            <a:lumOff val="1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t>The user should give the last ten days' sales values and get the prediction for the 11 th day which is showcased on the user interface.</a:t>
          </a:r>
          <a:endParaRPr lang="en-US" sz="2400" kern="1200"/>
        </a:p>
      </dsp:txBody>
      <dsp:txXfrm>
        <a:off x="131592" y="2949833"/>
        <a:ext cx="6796911" cy="243249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true"/>
        </dgm:pt>
        <dgm:pt modelId="11">
          <dgm:prSet phldr="true"/>
        </dgm:pt>
        <dgm:pt modelId="2">
          <dgm:prSet phldr="true"/>
        </dgm:pt>
        <dgm:pt modelId="21">
          <dgm:prSet phldr="true"/>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true"/>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true"/>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true">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true"/>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dirty="0"/>
              <a:t>Click to edit Master title style</a:t>
            </a:r>
            <a:endParaRPr lang="en-US" dirty="0"/>
          </a:p>
        </p:txBody>
      </p:sp>
      <p:sp>
        <p:nvSpPr>
          <p:cNvPr id="3" name="Subtitle 2"/>
          <p:cNvSpPr>
            <a:spLocks noGrp="true"/>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US" dirty="0"/>
          </a:p>
        </p:txBody>
      </p:sp>
      <p:sp>
        <p:nvSpPr>
          <p:cNvPr id="4" name="Date Placeholder 3"/>
          <p:cNvSpPr>
            <a:spLocks noGrp="true"/>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true"/>
          </p:cNvSpPr>
          <p:nvPr>
            <p:ph type="ftr" sz="quarter" idx="11"/>
          </p:nvPr>
        </p:nvSpPr>
        <p:spPr/>
        <p:txBody>
          <a:bodyPr/>
          <a:lstStyle/>
          <a:p>
            <a:endParaRPr lang="en-US" dirty="0"/>
          </a:p>
        </p:txBody>
      </p:sp>
      <p:sp>
        <p:nvSpPr>
          <p:cNvPr id="6" name="Slide Number Placeholder 5"/>
          <p:cNvSpPr>
            <a:spLocks noGrp="true"/>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77335" y="609600"/>
            <a:ext cx="8596668" cy="3403600"/>
          </a:xfrm>
        </p:spPr>
        <p:txBody>
          <a:bodyPr anchor="ctr">
            <a:normAutofit/>
          </a:bodyPr>
          <a:lstStyle>
            <a:lvl1pPr algn="l">
              <a:defRPr sz="4400" b="0" cap="none"/>
            </a:lvl1pPr>
          </a:lstStyle>
          <a:p>
            <a:r>
              <a:rPr lang="en-US" dirty="0"/>
              <a:t>Click to edit Master title style</a:t>
            </a:r>
            <a:endParaRPr lang="en-US" dirty="0"/>
          </a:p>
        </p:txBody>
      </p:sp>
      <p:sp>
        <p:nvSpPr>
          <p:cNvPr id="3" name="Text Placeholder 2"/>
          <p:cNvSpPr>
            <a:spLocks noGrp="true"/>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endParaRPr lang="en-US" dirty="0"/>
          </a:p>
        </p:txBody>
      </p:sp>
      <p:sp>
        <p:nvSpPr>
          <p:cNvPr id="4" name="Date Placeholder 3"/>
          <p:cNvSpPr>
            <a:spLocks noGrp="true"/>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true"/>
          </p:cNvSpPr>
          <p:nvPr>
            <p:ph type="ftr" sz="quarter" idx="11"/>
          </p:nvPr>
        </p:nvSpPr>
        <p:spPr/>
        <p:txBody>
          <a:bodyPr/>
          <a:lstStyle/>
          <a:p>
            <a:endParaRPr lang="en-US" dirty="0"/>
          </a:p>
        </p:txBody>
      </p:sp>
      <p:sp>
        <p:nvSpPr>
          <p:cNvPr id="6" name="Slide Number Placeholder 5"/>
          <p:cNvSpPr>
            <a:spLocks noGrp="true"/>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931334" y="609600"/>
            <a:ext cx="8094134" cy="3022600"/>
          </a:xfrm>
        </p:spPr>
        <p:txBody>
          <a:bodyPr anchor="ctr">
            <a:normAutofit/>
          </a:bodyPr>
          <a:lstStyle>
            <a:lvl1pPr algn="l">
              <a:defRPr sz="4400" b="0" cap="none"/>
            </a:lvl1pPr>
          </a:lstStyle>
          <a:p>
            <a:r>
              <a:rPr lang="en-US" dirty="0"/>
              <a:t>Click to edit Master title style</a:t>
            </a:r>
            <a:endParaRPr lang="en-US" dirty="0"/>
          </a:p>
        </p:txBody>
      </p:sp>
      <p:sp>
        <p:nvSpPr>
          <p:cNvPr id="23" name="Text Placeholder 9"/>
          <p:cNvSpPr>
            <a:spLocks noGrp="true"/>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endParaRPr lang="en-US" dirty="0"/>
          </a:p>
        </p:txBody>
      </p:sp>
      <p:sp>
        <p:nvSpPr>
          <p:cNvPr id="3" name="Text Placeholder 2"/>
          <p:cNvSpPr>
            <a:spLocks noGrp="true"/>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endParaRPr lang="en-US" dirty="0"/>
          </a:p>
        </p:txBody>
      </p:sp>
      <p:sp>
        <p:nvSpPr>
          <p:cNvPr id="4" name="Date Placeholder 3"/>
          <p:cNvSpPr>
            <a:spLocks noGrp="true"/>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true"/>
          </p:cNvSpPr>
          <p:nvPr>
            <p:ph type="ftr" sz="quarter" idx="11"/>
          </p:nvPr>
        </p:nvSpPr>
        <p:spPr/>
        <p:txBody>
          <a:bodyPr/>
          <a:lstStyle/>
          <a:p>
            <a:endParaRPr lang="en-US" dirty="0"/>
          </a:p>
        </p:txBody>
      </p:sp>
      <p:sp>
        <p:nvSpPr>
          <p:cNvPr id="6" name="Slide Number Placeholder 5"/>
          <p:cNvSpPr>
            <a:spLocks noGrp="true"/>
          </p:cNvSpPr>
          <p:nvPr>
            <p:ph type="sldNum" sz="quarter" idx="12"/>
          </p:nvPr>
        </p:nvSpPr>
        <p:spPr/>
        <p:txBody>
          <a:bodyPr/>
          <a:lstStyle/>
          <a:p>
            <a:fld id="{D57F1E4F-1CFF-5643-939E-217C01CDF565}" type="slidenum">
              <a:rPr lang="en-US" dirty="0"/>
            </a:fld>
            <a:endParaRPr lang="en-US" dirty="0"/>
          </a:p>
        </p:txBody>
      </p:sp>
      <p:sp>
        <p:nvSpPr>
          <p:cNvPr id="20" name="TextBox 19"/>
          <p:cNvSpPr txBox="true"/>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endParaRPr lang="en-US" sz="8000" baseline="0" dirty="0">
              <a:ln w="3175" cmpd="sng">
                <a:noFill/>
              </a:ln>
              <a:solidFill>
                <a:schemeClr val="accent1">
                  <a:lumMod val="60000"/>
                  <a:lumOff val="40000"/>
                </a:schemeClr>
              </a:solidFill>
              <a:effectLst/>
              <a:latin typeface="Arial"/>
            </a:endParaRPr>
          </a:p>
        </p:txBody>
      </p:sp>
      <p:sp>
        <p:nvSpPr>
          <p:cNvPr id="22" name="TextBox 21"/>
          <p:cNvSpPr txBox="true"/>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true"/>
          </p:cNvSpPr>
          <p:nvPr>
            <p:ph type="title"/>
          </p:nvPr>
        </p:nvSpPr>
        <p:spPr>
          <a:xfrm>
            <a:off x="677335" y="1931988"/>
            <a:ext cx="8596668" cy="2595460"/>
          </a:xfrm>
        </p:spPr>
        <p:txBody>
          <a:bodyPr anchor="b">
            <a:normAutofit/>
          </a:bodyPr>
          <a:lstStyle>
            <a:lvl1pPr algn="l">
              <a:defRPr sz="4400" b="0" cap="none"/>
            </a:lvl1pPr>
          </a:lstStyle>
          <a:p>
            <a:r>
              <a:rPr lang="en-US" dirty="0"/>
              <a:t>Click to edit Master title style</a:t>
            </a:r>
            <a:endParaRPr lang="en-US" dirty="0"/>
          </a:p>
        </p:txBody>
      </p:sp>
      <p:sp>
        <p:nvSpPr>
          <p:cNvPr id="3" name="Text Placeholder 2"/>
          <p:cNvSpPr>
            <a:spLocks noGrp="true"/>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endParaRPr lang="en-US" dirty="0"/>
          </a:p>
        </p:txBody>
      </p:sp>
      <p:sp>
        <p:nvSpPr>
          <p:cNvPr id="4" name="Date Placeholder 3"/>
          <p:cNvSpPr>
            <a:spLocks noGrp="true"/>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true"/>
          </p:cNvSpPr>
          <p:nvPr>
            <p:ph type="ftr" sz="quarter" idx="11"/>
          </p:nvPr>
        </p:nvSpPr>
        <p:spPr/>
        <p:txBody>
          <a:bodyPr/>
          <a:lstStyle/>
          <a:p>
            <a:endParaRPr lang="en-US" dirty="0"/>
          </a:p>
        </p:txBody>
      </p:sp>
      <p:sp>
        <p:nvSpPr>
          <p:cNvPr id="6" name="Slide Number Placeholder 5"/>
          <p:cNvSpPr>
            <a:spLocks noGrp="true"/>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true"/>
          </p:cNvSpPr>
          <p:nvPr>
            <p:ph type="title"/>
          </p:nvPr>
        </p:nvSpPr>
        <p:spPr>
          <a:xfrm>
            <a:off x="931334" y="609600"/>
            <a:ext cx="8094134" cy="3022600"/>
          </a:xfrm>
        </p:spPr>
        <p:txBody>
          <a:bodyPr anchor="ctr">
            <a:normAutofit/>
          </a:bodyPr>
          <a:lstStyle>
            <a:lvl1pPr algn="l">
              <a:defRPr sz="4400" b="0" cap="none"/>
            </a:lvl1pPr>
          </a:lstStyle>
          <a:p>
            <a:r>
              <a:rPr lang="en-US" dirty="0"/>
              <a:t>Click to edit Master title style</a:t>
            </a:r>
            <a:endParaRPr lang="en-US" dirty="0"/>
          </a:p>
        </p:txBody>
      </p:sp>
      <p:sp>
        <p:nvSpPr>
          <p:cNvPr id="23" name="Text Placeholder 9"/>
          <p:cNvSpPr>
            <a:spLocks noGrp="true"/>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endParaRPr lang="en-US" dirty="0"/>
          </a:p>
        </p:txBody>
      </p:sp>
      <p:sp>
        <p:nvSpPr>
          <p:cNvPr id="3" name="Text Placeholder 2"/>
          <p:cNvSpPr>
            <a:spLocks noGrp="true"/>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endParaRPr lang="en-US" dirty="0"/>
          </a:p>
        </p:txBody>
      </p:sp>
      <p:sp>
        <p:nvSpPr>
          <p:cNvPr id="4" name="Date Placeholder 3"/>
          <p:cNvSpPr>
            <a:spLocks noGrp="true"/>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true"/>
          </p:cNvSpPr>
          <p:nvPr>
            <p:ph type="ftr" sz="quarter" idx="11"/>
          </p:nvPr>
        </p:nvSpPr>
        <p:spPr/>
        <p:txBody>
          <a:bodyPr/>
          <a:lstStyle/>
          <a:p>
            <a:endParaRPr lang="en-US" dirty="0"/>
          </a:p>
        </p:txBody>
      </p:sp>
      <p:sp>
        <p:nvSpPr>
          <p:cNvPr id="6" name="Slide Number Placeholder 5"/>
          <p:cNvSpPr>
            <a:spLocks noGrp="true"/>
          </p:cNvSpPr>
          <p:nvPr>
            <p:ph type="sldNum" sz="quarter" idx="12"/>
          </p:nvPr>
        </p:nvSpPr>
        <p:spPr/>
        <p:txBody>
          <a:bodyPr/>
          <a:lstStyle/>
          <a:p>
            <a:fld id="{D57F1E4F-1CFF-5643-939E-217C01CDF565}" type="slidenum">
              <a:rPr lang="en-US" dirty="0"/>
            </a:fld>
            <a:endParaRPr lang="en-US" dirty="0"/>
          </a:p>
        </p:txBody>
      </p:sp>
      <p:sp>
        <p:nvSpPr>
          <p:cNvPr id="24" name="TextBox 23"/>
          <p:cNvSpPr txBox="true"/>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endParaRPr lang="en-US" sz="8000" baseline="0" dirty="0">
              <a:ln w="3175" cmpd="sng">
                <a:noFill/>
              </a:ln>
              <a:solidFill>
                <a:schemeClr val="accent1">
                  <a:lumMod val="60000"/>
                  <a:lumOff val="40000"/>
                </a:schemeClr>
              </a:solidFill>
              <a:effectLst/>
              <a:latin typeface="Arial"/>
            </a:endParaRPr>
          </a:p>
        </p:txBody>
      </p:sp>
      <p:sp>
        <p:nvSpPr>
          <p:cNvPr id="25" name="TextBox 24"/>
          <p:cNvSpPr txBox="true"/>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endParaRPr lang="en-US" sz="8000" baseline="0" dirty="0">
              <a:ln w="3175" cmpd="sng">
                <a:noFill/>
              </a:ln>
              <a:solidFill>
                <a:schemeClr val="accent1">
                  <a:lumMod val="60000"/>
                  <a:lumOff val="40000"/>
                </a:schemeClr>
              </a:solidFill>
              <a:effectLst/>
              <a:latin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true"/>
          </p:cNvSpPr>
          <p:nvPr>
            <p:ph type="title"/>
          </p:nvPr>
        </p:nvSpPr>
        <p:spPr>
          <a:xfrm>
            <a:off x="685799" y="609600"/>
            <a:ext cx="8588203" cy="3022600"/>
          </a:xfrm>
        </p:spPr>
        <p:txBody>
          <a:bodyPr anchor="ctr">
            <a:normAutofit/>
          </a:bodyPr>
          <a:lstStyle>
            <a:lvl1pPr algn="l">
              <a:defRPr sz="4400" b="0" cap="none"/>
            </a:lvl1pPr>
          </a:lstStyle>
          <a:p>
            <a:r>
              <a:rPr lang="en-US" dirty="0"/>
              <a:t>Click to edit Master title style</a:t>
            </a:r>
            <a:endParaRPr lang="en-US" dirty="0"/>
          </a:p>
        </p:txBody>
      </p:sp>
      <p:sp>
        <p:nvSpPr>
          <p:cNvPr id="23" name="Text Placeholder 9"/>
          <p:cNvSpPr>
            <a:spLocks noGrp="true"/>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endParaRPr lang="en-US" dirty="0"/>
          </a:p>
        </p:txBody>
      </p:sp>
      <p:sp>
        <p:nvSpPr>
          <p:cNvPr id="3" name="Text Placeholder 2"/>
          <p:cNvSpPr>
            <a:spLocks noGrp="true"/>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endParaRPr lang="en-US" dirty="0"/>
          </a:p>
        </p:txBody>
      </p:sp>
      <p:sp>
        <p:nvSpPr>
          <p:cNvPr id="4" name="Date Placeholder 3"/>
          <p:cNvSpPr>
            <a:spLocks noGrp="true"/>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true"/>
          </p:cNvSpPr>
          <p:nvPr>
            <p:ph type="ftr" sz="quarter" idx="11"/>
          </p:nvPr>
        </p:nvSpPr>
        <p:spPr/>
        <p:txBody>
          <a:bodyPr/>
          <a:lstStyle/>
          <a:p>
            <a:endParaRPr lang="en-US" dirty="0"/>
          </a:p>
        </p:txBody>
      </p:sp>
      <p:sp>
        <p:nvSpPr>
          <p:cNvPr id="6" name="Slide Number Placeholder 5"/>
          <p:cNvSpPr>
            <a:spLocks noGrp="true"/>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dirty="0"/>
              <a:t>Click to edit Master title style</a:t>
            </a:r>
            <a:endParaRPr lang="en-US" dirty="0"/>
          </a:p>
        </p:txBody>
      </p:sp>
      <p:sp>
        <p:nvSpPr>
          <p:cNvPr id="3" name="Vertical Text Placeholder 2"/>
          <p:cNvSpPr>
            <a:spLocks noGrp="true"/>
          </p:cNvSpPr>
          <p:nvPr>
            <p:ph type="body" orient="vert" idx="1"/>
          </p:nvPr>
        </p:nvSpPr>
        <p:spPr/>
        <p:txBody>
          <a:bodyPr vert="eaVert"/>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true"/>
          </p:cNvSpPr>
          <p:nvPr>
            <p:ph type="dt" sz="half" idx="10"/>
          </p:nvPr>
        </p:nvSpPr>
        <p:spPr/>
        <p:txBody>
          <a:bodyPr/>
          <a:lstStyle/>
          <a:p>
            <a:fld id="{55C6B4A9-1611-4792-9094-5F34BCA07E0B}" type="datetimeFigureOut">
              <a:rPr lang="en-US" dirty="0"/>
            </a:fld>
            <a:endParaRPr lang="en-US" dirty="0"/>
          </a:p>
        </p:txBody>
      </p:sp>
      <p:sp>
        <p:nvSpPr>
          <p:cNvPr id="5" name="Footer Placeholder 4"/>
          <p:cNvSpPr>
            <a:spLocks noGrp="true"/>
          </p:cNvSpPr>
          <p:nvPr>
            <p:ph type="ftr" sz="quarter" idx="11"/>
          </p:nvPr>
        </p:nvSpPr>
        <p:spPr/>
        <p:txBody>
          <a:bodyPr/>
          <a:lstStyle/>
          <a:p>
            <a:endParaRPr lang="en-US" dirty="0"/>
          </a:p>
        </p:txBody>
      </p:sp>
      <p:sp>
        <p:nvSpPr>
          <p:cNvPr id="6" name="Slide Number Placeholder 5"/>
          <p:cNvSpPr>
            <a:spLocks noGrp="true"/>
          </p:cNvSpPr>
          <p:nvPr>
            <p:ph type="sldNum" sz="quarter" idx="12"/>
          </p:nvPr>
        </p:nvSpPr>
        <p:spPr/>
        <p:txBody>
          <a:bodyPr/>
          <a:lstStyle/>
          <a:p>
            <a:fld id="{89333C77-0158-454C-844F-B7AB9BD7DAD4}" type="slidenum">
              <a:rPr lang="en-US" dirty="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7967673" y="609599"/>
            <a:ext cx="1304743" cy="5251451"/>
          </a:xfrm>
        </p:spPr>
        <p:txBody>
          <a:bodyPr vert="eaVert" anchor="ctr"/>
          <a:lstStyle/>
          <a:p>
            <a:r>
              <a:rPr lang="en-US" dirty="0"/>
              <a:t>Click to edit Master title style</a:t>
            </a:r>
            <a:endParaRPr lang="en-US" dirty="0"/>
          </a:p>
        </p:txBody>
      </p:sp>
      <p:sp>
        <p:nvSpPr>
          <p:cNvPr id="3" name="Vertical Text Placeholder 2"/>
          <p:cNvSpPr>
            <a:spLocks noGrp="true"/>
          </p:cNvSpPr>
          <p:nvPr>
            <p:ph type="body" orient="vert" idx="1"/>
          </p:nvPr>
        </p:nvSpPr>
        <p:spPr>
          <a:xfrm>
            <a:off x="677335" y="609600"/>
            <a:ext cx="7060150" cy="5251450"/>
          </a:xfrm>
        </p:spPr>
        <p:txBody>
          <a:bodyPr vert="eaVert"/>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true"/>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true"/>
          </p:cNvSpPr>
          <p:nvPr>
            <p:ph type="ftr" sz="quarter" idx="11"/>
          </p:nvPr>
        </p:nvSpPr>
        <p:spPr/>
        <p:txBody>
          <a:bodyPr/>
          <a:lstStyle/>
          <a:p>
            <a:endParaRPr lang="en-US" dirty="0"/>
          </a:p>
        </p:txBody>
      </p:sp>
      <p:sp>
        <p:nvSpPr>
          <p:cNvPr id="6" name="Slide Number Placeholder 5"/>
          <p:cNvSpPr>
            <a:spLocks noGrp="true"/>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normAutofit/>
          </a:bodyPr>
          <a:lstStyle>
            <a:lvl1pPr>
              <a:defRPr sz="3600"/>
            </a:lvl1pPr>
          </a:lstStyle>
          <a:p>
            <a:r>
              <a:rPr lang="en-US" dirty="0"/>
              <a:t>Click to edit Master title style</a:t>
            </a:r>
            <a:endParaRPr lang="en-US" dirty="0"/>
          </a:p>
        </p:txBody>
      </p:sp>
      <p:sp>
        <p:nvSpPr>
          <p:cNvPr id="3" name="Content Placeholder 2"/>
          <p:cNvSpPr>
            <a:spLocks noGrp="true"/>
          </p:cNvSpPr>
          <p:nvPr>
            <p:ph idx="1"/>
          </p:nvPr>
        </p:nvSpPr>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true"/>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true"/>
          </p:cNvSpPr>
          <p:nvPr>
            <p:ph type="ftr" sz="quarter" idx="11"/>
          </p:nvPr>
        </p:nvSpPr>
        <p:spPr/>
        <p:txBody>
          <a:bodyPr/>
          <a:lstStyle/>
          <a:p>
            <a:endParaRPr lang="en-US" dirty="0"/>
          </a:p>
        </p:txBody>
      </p:sp>
      <p:sp>
        <p:nvSpPr>
          <p:cNvPr id="6" name="Slide Number Placeholder 5"/>
          <p:cNvSpPr>
            <a:spLocks noGrp="true"/>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677335" y="2700867"/>
            <a:ext cx="8596668" cy="1826581"/>
          </a:xfrm>
        </p:spPr>
        <p:txBody>
          <a:bodyPr anchor="b"/>
          <a:lstStyle>
            <a:lvl1pPr algn="l">
              <a:defRPr sz="4000" b="0" cap="none"/>
            </a:lvl1pPr>
          </a:lstStyle>
          <a:p>
            <a:r>
              <a:rPr lang="en-US" dirty="0"/>
              <a:t>Click to edit Master title style</a:t>
            </a:r>
            <a:endParaRPr lang="en-US" dirty="0"/>
          </a:p>
        </p:txBody>
      </p:sp>
      <p:sp>
        <p:nvSpPr>
          <p:cNvPr id="3" name="Text Placeholder 2"/>
          <p:cNvSpPr>
            <a:spLocks noGrp="true"/>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endParaRPr lang="en-US" dirty="0"/>
          </a:p>
        </p:txBody>
      </p:sp>
      <p:sp>
        <p:nvSpPr>
          <p:cNvPr id="4" name="Date Placeholder 3"/>
          <p:cNvSpPr>
            <a:spLocks noGrp="true"/>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true"/>
          </p:cNvSpPr>
          <p:nvPr>
            <p:ph type="ftr" sz="quarter" idx="11"/>
          </p:nvPr>
        </p:nvSpPr>
        <p:spPr/>
        <p:txBody>
          <a:bodyPr/>
          <a:lstStyle/>
          <a:p>
            <a:endParaRPr lang="en-US" dirty="0"/>
          </a:p>
        </p:txBody>
      </p:sp>
      <p:sp>
        <p:nvSpPr>
          <p:cNvPr id="6" name="Slide Number Placeholder 5"/>
          <p:cNvSpPr>
            <a:spLocks noGrp="true"/>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dirty="0"/>
              <a:t>Click to edit Master title style</a:t>
            </a:r>
            <a:endParaRPr lang="en-US" dirty="0"/>
          </a:p>
        </p:txBody>
      </p:sp>
      <p:sp>
        <p:nvSpPr>
          <p:cNvPr id="3" name="Content Placeholder 2"/>
          <p:cNvSpPr>
            <a:spLocks noGrp="true"/>
          </p:cNvSpPr>
          <p:nvPr>
            <p:ph sz="half" idx="1"/>
          </p:nvPr>
        </p:nvSpPr>
        <p:spPr>
          <a:xfrm>
            <a:off x="677334" y="2160589"/>
            <a:ext cx="4184035" cy="3880772"/>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true"/>
          </p:cNvSpPr>
          <p:nvPr>
            <p:ph sz="half" idx="2"/>
          </p:nvPr>
        </p:nvSpPr>
        <p:spPr>
          <a:xfrm>
            <a:off x="5089970" y="2160589"/>
            <a:ext cx="4184034" cy="3880773"/>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Date Placeholder 4"/>
          <p:cNvSpPr>
            <a:spLocks noGrp="true"/>
          </p:cNvSpPr>
          <p:nvPr>
            <p:ph type="dt" sz="half" idx="10"/>
          </p:nvPr>
        </p:nvSpPr>
        <p:spPr/>
        <p:txBody>
          <a:bodyPr/>
          <a:lstStyle/>
          <a:p>
            <a:fld id="{EB712588-04B1-427B-82EE-E8DB90309F08}" type="datetimeFigureOut">
              <a:rPr lang="en-US" dirty="0"/>
            </a:fld>
            <a:endParaRPr lang="en-US" dirty="0"/>
          </a:p>
        </p:txBody>
      </p:sp>
      <p:sp>
        <p:nvSpPr>
          <p:cNvPr id="6" name="Footer Placeholder 5"/>
          <p:cNvSpPr>
            <a:spLocks noGrp="true"/>
          </p:cNvSpPr>
          <p:nvPr>
            <p:ph type="ftr" sz="quarter" idx="11"/>
          </p:nvPr>
        </p:nvSpPr>
        <p:spPr/>
        <p:txBody>
          <a:bodyPr/>
          <a:lstStyle/>
          <a:p>
            <a:endParaRPr lang="en-US" dirty="0"/>
          </a:p>
        </p:txBody>
      </p:sp>
      <p:sp>
        <p:nvSpPr>
          <p:cNvPr id="7" name="Slide Number Placeholder 6"/>
          <p:cNvSpPr>
            <a:spLocks noGrp="true"/>
          </p:cNvSpPr>
          <p:nvPr>
            <p:ph type="sldNum" sz="quarter" idx="12"/>
          </p:nvPr>
        </p:nvSpPr>
        <p:spPr/>
        <p:txBody>
          <a:bodyPr/>
          <a:lstStyle/>
          <a:p>
            <a:fld id="{6FF9F0C5-380F-41C2-899A-BAC0F0927E16}" type="slidenum">
              <a:rPr lang="en-US" dirty="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lvl1pPr>
              <a:defRPr/>
            </a:lvl1pPr>
          </a:lstStyle>
          <a:p>
            <a:r>
              <a:rPr lang="en-US" dirty="0"/>
              <a:t>Click to edit Master title style</a:t>
            </a:r>
            <a:endParaRPr lang="en-US" dirty="0"/>
          </a:p>
        </p:txBody>
      </p:sp>
      <p:sp>
        <p:nvSpPr>
          <p:cNvPr id="3" name="Text Placeholder 2"/>
          <p:cNvSpPr>
            <a:spLocks noGrp="true"/>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4" name="Content Placeholder 3"/>
          <p:cNvSpPr>
            <a:spLocks noGrp="true"/>
          </p:cNvSpPr>
          <p:nvPr>
            <p:ph sz="half" idx="2"/>
          </p:nvPr>
        </p:nvSpPr>
        <p:spPr>
          <a:xfrm>
            <a:off x="675745" y="2737245"/>
            <a:ext cx="4185623" cy="3304117"/>
          </a:xfrm>
        </p:spPr>
        <p:txBody>
          <a:bodyPr>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4"/>
          <p:cNvSpPr>
            <a:spLocks noGrp="true"/>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6" name="Content Placeholder 5"/>
          <p:cNvSpPr>
            <a:spLocks noGrp="true"/>
          </p:cNvSpPr>
          <p:nvPr>
            <p:ph sz="quarter" idx="4"/>
          </p:nvPr>
        </p:nvSpPr>
        <p:spPr>
          <a:xfrm>
            <a:off x="5088384" y="2737245"/>
            <a:ext cx="4185617" cy="3304117"/>
          </a:xfrm>
        </p:spPr>
        <p:txBody>
          <a:bodyPr>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Date Placeholder 6"/>
          <p:cNvSpPr>
            <a:spLocks noGrp="true"/>
          </p:cNvSpPr>
          <p:nvPr>
            <p:ph type="dt" sz="half" idx="10"/>
          </p:nvPr>
        </p:nvSpPr>
        <p:spPr/>
        <p:txBody>
          <a:bodyPr/>
          <a:lstStyle/>
          <a:p>
            <a:fld id="{B61BEF0D-F0BB-DE4B-95CE-6DB70DBA9567}" type="datetimeFigureOut">
              <a:rPr lang="en-US" dirty="0"/>
            </a:fld>
            <a:endParaRPr lang="en-US" dirty="0"/>
          </a:p>
        </p:txBody>
      </p:sp>
      <p:sp>
        <p:nvSpPr>
          <p:cNvPr id="8" name="Footer Placeholder 7"/>
          <p:cNvSpPr>
            <a:spLocks noGrp="true"/>
          </p:cNvSpPr>
          <p:nvPr>
            <p:ph type="ftr" sz="quarter" idx="11"/>
          </p:nvPr>
        </p:nvSpPr>
        <p:spPr/>
        <p:txBody>
          <a:bodyPr/>
          <a:lstStyle/>
          <a:p>
            <a:endParaRPr lang="en-US" dirty="0"/>
          </a:p>
        </p:txBody>
      </p:sp>
      <p:sp>
        <p:nvSpPr>
          <p:cNvPr id="9" name="Slide Number Placeholder 8"/>
          <p:cNvSpPr>
            <a:spLocks noGrp="true"/>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a:xfrm>
            <a:off x="677334" y="609600"/>
            <a:ext cx="8596668" cy="1320800"/>
          </a:xfrm>
        </p:spPr>
        <p:txBody>
          <a:bodyPr/>
          <a:lstStyle/>
          <a:p>
            <a:r>
              <a:rPr lang="en-US" dirty="0"/>
              <a:t>Click to edit Master title style</a:t>
            </a:r>
            <a:endParaRPr lang="en-US" dirty="0"/>
          </a:p>
        </p:txBody>
      </p:sp>
      <p:sp>
        <p:nvSpPr>
          <p:cNvPr id="3" name="Date Placeholder 2"/>
          <p:cNvSpPr>
            <a:spLocks noGrp="true"/>
          </p:cNvSpPr>
          <p:nvPr>
            <p:ph type="dt" sz="half" idx="10"/>
          </p:nvPr>
        </p:nvSpPr>
        <p:spPr/>
        <p:txBody>
          <a:bodyPr/>
          <a:lstStyle/>
          <a:p>
            <a:fld id="{B61BEF0D-F0BB-DE4B-95CE-6DB70DBA9567}" type="datetimeFigureOut">
              <a:rPr lang="en-US" dirty="0"/>
            </a:fld>
            <a:endParaRPr lang="en-US" dirty="0"/>
          </a:p>
        </p:txBody>
      </p:sp>
      <p:sp>
        <p:nvSpPr>
          <p:cNvPr id="4" name="Footer Placeholder 3"/>
          <p:cNvSpPr>
            <a:spLocks noGrp="true"/>
          </p:cNvSpPr>
          <p:nvPr>
            <p:ph type="ftr" sz="quarter" idx="11"/>
          </p:nvPr>
        </p:nvSpPr>
        <p:spPr/>
        <p:txBody>
          <a:bodyPr/>
          <a:lstStyle/>
          <a:p>
            <a:endParaRPr lang="en-US" dirty="0"/>
          </a:p>
        </p:txBody>
      </p:sp>
      <p:sp>
        <p:nvSpPr>
          <p:cNvPr id="5" name="Slide Number Placeholder 4"/>
          <p:cNvSpPr>
            <a:spLocks noGrp="true"/>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true"/>
          </p:cNvSpPr>
          <p:nvPr>
            <p:ph type="dt" sz="half" idx="10"/>
          </p:nvPr>
        </p:nvSpPr>
        <p:spPr/>
        <p:txBody>
          <a:bodyPr/>
          <a:lstStyle/>
          <a:p>
            <a:fld id="{B61BEF0D-F0BB-DE4B-95CE-6DB70DBA9567}" type="datetimeFigureOut">
              <a:rPr lang="en-US" dirty="0"/>
            </a:fld>
            <a:endParaRPr lang="en-US" dirty="0"/>
          </a:p>
        </p:txBody>
      </p:sp>
      <p:sp>
        <p:nvSpPr>
          <p:cNvPr id="3" name="Footer Placeholder 2"/>
          <p:cNvSpPr>
            <a:spLocks noGrp="true"/>
          </p:cNvSpPr>
          <p:nvPr>
            <p:ph type="ftr" sz="quarter" idx="11"/>
          </p:nvPr>
        </p:nvSpPr>
        <p:spPr/>
        <p:txBody>
          <a:bodyPr/>
          <a:lstStyle/>
          <a:p>
            <a:endParaRPr lang="en-US" dirty="0"/>
          </a:p>
        </p:txBody>
      </p:sp>
      <p:sp>
        <p:nvSpPr>
          <p:cNvPr id="4" name="Slide Number Placeholder 3"/>
          <p:cNvSpPr>
            <a:spLocks noGrp="true"/>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77334" y="1498604"/>
            <a:ext cx="3854528" cy="1278466"/>
          </a:xfrm>
        </p:spPr>
        <p:txBody>
          <a:bodyPr anchor="b">
            <a:normAutofit/>
          </a:bodyPr>
          <a:lstStyle>
            <a:lvl1pPr>
              <a:defRPr sz="2000"/>
            </a:lvl1pPr>
          </a:lstStyle>
          <a:p>
            <a:r>
              <a:rPr lang="en-US" dirty="0"/>
              <a:t>Click to edit Master title style</a:t>
            </a:r>
            <a:endParaRPr lang="en-US" dirty="0"/>
          </a:p>
        </p:txBody>
      </p:sp>
      <p:sp>
        <p:nvSpPr>
          <p:cNvPr id="3" name="Content Placeholder 2"/>
          <p:cNvSpPr>
            <a:spLocks noGrp="true"/>
          </p:cNvSpPr>
          <p:nvPr>
            <p:ph idx="1"/>
          </p:nvPr>
        </p:nvSpPr>
        <p:spPr>
          <a:xfrm>
            <a:off x="4760461" y="514924"/>
            <a:ext cx="4513541" cy="5526437"/>
          </a:xfrm>
        </p:spPr>
        <p:txBody>
          <a:bodyPr>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Text Placeholder 3"/>
          <p:cNvSpPr>
            <a:spLocks noGrp="true"/>
          </p:cNvSpPr>
          <p:nvPr>
            <p:ph type="body" sz="half" idx="2"/>
          </p:nvPr>
        </p:nvSpPr>
        <p:spPr>
          <a:xfrm>
            <a:off x="677334" y="2777069"/>
            <a:ext cx="3854528" cy="2584449"/>
          </a:xfrm>
        </p:spPr>
        <p:txBody>
          <a:bodyPr>
            <a:normAutofit/>
          </a:bodyPr>
          <a:lstStyle>
            <a:lvl1pPr marL="0" indent="0">
              <a:buNone/>
              <a:defRPr sz="14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en-US" dirty="0"/>
              <a:t>Click to edit Master text styles</a:t>
            </a:r>
            <a:endParaRPr lang="en-US" dirty="0"/>
          </a:p>
        </p:txBody>
      </p:sp>
      <p:sp>
        <p:nvSpPr>
          <p:cNvPr id="5" name="Date Placeholder 4"/>
          <p:cNvSpPr>
            <a:spLocks noGrp="true"/>
          </p:cNvSpPr>
          <p:nvPr>
            <p:ph type="dt" sz="half" idx="10"/>
          </p:nvPr>
        </p:nvSpPr>
        <p:spPr/>
        <p:txBody>
          <a:bodyPr/>
          <a:lstStyle/>
          <a:p>
            <a:fld id="{42A54C80-263E-416B-A8E0-580EDEADCBDC}" type="datetimeFigureOut">
              <a:rPr lang="en-US" dirty="0"/>
            </a:fld>
            <a:endParaRPr lang="en-US" dirty="0"/>
          </a:p>
        </p:txBody>
      </p:sp>
      <p:sp>
        <p:nvSpPr>
          <p:cNvPr id="6" name="Footer Placeholder 5"/>
          <p:cNvSpPr>
            <a:spLocks noGrp="true"/>
          </p:cNvSpPr>
          <p:nvPr>
            <p:ph type="ftr" sz="quarter" idx="11"/>
          </p:nvPr>
        </p:nvSpPr>
        <p:spPr/>
        <p:txBody>
          <a:bodyPr/>
          <a:lstStyle/>
          <a:p>
            <a:endParaRPr lang="en-US" dirty="0"/>
          </a:p>
        </p:txBody>
      </p:sp>
      <p:sp>
        <p:nvSpPr>
          <p:cNvPr id="7" name="Slide Number Placeholder 6"/>
          <p:cNvSpPr>
            <a:spLocks noGrp="true"/>
          </p:cNvSpPr>
          <p:nvPr>
            <p:ph type="sldNum" sz="quarter" idx="12"/>
          </p:nvPr>
        </p:nvSpPr>
        <p:spPr/>
        <p:txBody>
          <a:bodyPr/>
          <a:lstStyle/>
          <a:p>
            <a:fld id="{519954A3-9DFD-4C44-94BA-B95130A3BA1C}" type="slidenum">
              <a:rPr lang="en-US" dirty="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677334" y="4800600"/>
            <a:ext cx="8596667" cy="566738"/>
          </a:xfrm>
        </p:spPr>
        <p:txBody>
          <a:bodyPr anchor="b">
            <a:normAutofit/>
          </a:bodyPr>
          <a:lstStyle>
            <a:lvl1pPr algn="l">
              <a:defRPr sz="2400" b="0"/>
            </a:lvl1pPr>
          </a:lstStyle>
          <a:p>
            <a:r>
              <a:rPr lang="en-US" dirty="0"/>
              <a:t>Click to edit Master title style</a:t>
            </a:r>
            <a:endParaRPr lang="en-US" dirty="0"/>
          </a:p>
        </p:txBody>
      </p:sp>
      <p:sp>
        <p:nvSpPr>
          <p:cNvPr id="3" name="Picture Placeholder 2"/>
          <p:cNvSpPr>
            <a:spLocks noGrp="true" noChangeAspect="true"/>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true"/>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
        <p:nvSpPr>
          <p:cNvPr id="5" name="Date Placeholder 4"/>
          <p:cNvSpPr>
            <a:spLocks noGrp="true"/>
          </p:cNvSpPr>
          <p:nvPr>
            <p:ph type="dt" sz="half" idx="10"/>
          </p:nvPr>
        </p:nvSpPr>
        <p:spPr/>
        <p:txBody>
          <a:bodyPr/>
          <a:lstStyle/>
          <a:p>
            <a:fld id="{B61BEF0D-F0BB-DE4B-95CE-6DB70DBA9567}" type="datetimeFigureOut">
              <a:rPr lang="en-US" dirty="0"/>
            </a:fld>
            <a:endParaRPr lang="en-US" dirty="0"/>
          </a:p>
        </p:txBody>
      </p:sp>
      <p:sp>
        <p:nvSpPr>
          <p:cNvPr id="6" name="Footer Placeholder 5"/>
          <p:cNvSpPr>
            <a:spLocks noGrp="true"/>
          </p:cNvSpPr>
          <p:nvPr>
            <p:ph type="ftr" sz="quarter" idx="11"/>
          </p:nvPr>
        </p:nvSpPr>
        <p:spPr/>
        <p:txBody>
          <a:bodyPr/>
          <a:lstStyle/>
          <a:p>
            <a:endParaRPr lang="en-US" dirty="0"/>
          </a:p>
        </p:txBody>
      </p:sp>
      <p:sp>
        <p:nvSpPr>
          <p:cNvPr id="7" name="Slide Number Placeholder 6"/>
          <p:cNvSpPr>
            <a:spLocks noGrp="true"/>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true">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true"/>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dirty="0"/>
              <a:t>Click to edit Master title style</a:t>
            </a:r>
            <a:endParaRPr lang="en-US" dirty="0"/>
          </a:p>
        </p:txBody>
      </p:sp>
      <p:sp>
        <p:nvSpPr>
          <p:cNvPr id="3" name="Text Placeholder 2"/>
          <p:cNvSpPr>
            <a:spLocks noGrp="true"/>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true"/>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fld>
            <a:endParaRPr lang="en-US" dirty="0"/>
          </a:p>
        </p:txBody>
      </p:sp>
      <p:sp>
        <p:nvSpPr>
          <p:cNvPr id="5" name="Footer Placeholder 4"/>
          <p:cNvSpPr>
            <a:spLocks noGrp="true"/>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true"/>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true">
          <a:blip r:embed="rId1">
            <a:duotone>
              <a:schemeClr val="bg2">
                <a:shade val="76000"/>
                <a:satMod val="180000"/>
              </a:schemeClr>
              <a:schemeClr val="bg2">
                <a:tint val="80000"/>
                <a:satMod val="120000"/>
                <a:lumMod val="180000"/>
              </a:schemeClr>
            </a:duotone>
          </a:blip>
          <a:stretch>
            <a:fillRect/>
          </a:stretch>
        </a:blipFill>
        <a:effectLst/>
      </p:bgPr>
    </p:bg>
    <p:spTree>
      <p:nvGrpSpPr>
        <p:cNvPr id="1" name=""/>
        <p:cNvGrpSpPr/>
        <p:nvPr/>
      </p:nvGrpSpPr>
      <p:grpSpPr>
        <a:xfrm>
          <a:off x="0" y="0"/>
          <a:ext cx="0" cy="0"/>
          <a:chOff x="0" y="0"/>
          <a:chExt cx="0" cy="0"/>
        </a:xfrm>
      </p:grpSpPr>
      <p:pic>
        <p:nvPicPr>
          <p:cNvPr id="4" name="Picture 3" descr="Triangular abstract background"/>
          <p:cNvPicPr>
            <a:picLocks noChangeAspect="true"/>
          </p:cNvPicPr>
          <p:nvPr/>
        </p:nvPicPr>
        <p:blipFill rotWithShape="true">
          <a:blip r:embed="rId2"/>
          <a:srcRect l="18755" r="29668" b="-1"/>
          <a:stretch>
            <a:fillRect/>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sp>
        <p:nvSpPr>
          <p:cNvPr id="2" name="Title 1"/>
          <p:cNvSpPr>
            <a:spLocks noGrp="true"/>
          </p:cNvSpPr>
          <p:nvPr>
            <p:ph type="ctrTitle"/>
          </p:nvPr>
        </p:nvSpPr>
        <p:spPr>
          <a:xfrm>
            <a:off x="972080" y="685800"/>
            <a:ext cx="5260680" cy="1752599"/>
          </a:xfrm>
        </p:spPr>
        <p:txBody>
          <a:bodyPr vert="horz" lIns="91440" tIns="45720" rIns="91440" bIns="45720" rtlCol="0" anchor="ctr">
            <a:normAutofit/>
          </a:bodyPr>
          <a:lstStyle/>
          <a:p>
            <a:pPr algn="l">
              <a:lnSpc>
                <a:spcPct val="90000"/>
              </a:lnSpc>
            </a:pPr>
            <a:r>
              <a:rPr lang="en-US" sz="3700"/>
              <a:t>FORECASTING SALES OF STORE USING IBM WATSON STUDIO</a:t>
            </a:r>
            <a:endParaRPr lang="en-US" sz="3700"/>
          </a:p>
          <a:p>
            <a:pPr algn="l">
              <a:lnSpc>
                <a:spcPct val="90000"/>
              </a:lnSpc>
            </a:pPr>
            <a:endParaRPr lang="en-US" sz="3700"/>
          </a:p>
        </p:txBody>
      </p:sp>
      <p:sp>
        <p:nvSpPr>
          <p:cNvPr id="3" name="Subtitle 2"/>
          <p:cNvSpPr>
            <a:spLocks noGrp="true"/>
          </p:cNvSpPr>
          <p:nvPr>
            <p:ph type="subTitle" idx="1"/>
          </p:nvPr>
        </p:nvSpPr>
        <p:spPr>
          <a:xfrm>
            <a:off x="643468" y="2666999"/>
            <a:ext cx="5260680" cy="3124201"/>
          </a:xfrm>
        </p:spPr>
        <p:txBody>
          <a:bodyPr vert="horz" lIns="91440" tIns="45720" rIns="91440" bIns="45720" rtlCol="0" anchor="ctr">
            <a:normAutofit/>
          </a:bodyPr>
          <a:lstStyle/>
          <a:p>
            <a:pPr algn="l">
              <a:lnSpc>
                <a:spcPct val="90000"/>
              </a:lnSpc>
              <a:buFont typeface="Arial"/>
              <a:buChar char="•"/>
            </a:pPr>
            <a:r>
              <a:rPr lang="en-US" sz="2000" b="1"/>
              <a:t>Team – AI Project 5</a:t>
            </a:r>
            <a:endParaRPr lang="en-US" sz="2000" b="1"/>
          </a:p>
          <a:p>
            <a:pPr algn="l">
              <a:lnSpc>
                <a:spcPct val="90000"/>
              </a:lnSpc>
              <a:buFont typeface="Arial"/>
              <a:buChar char="•"/>
            </a:pPr>
            <a:r>
              <a:rPr lang="en-US" sz="2000" b="1"/>
              <a:t>Members -&gt;</a:t>
            </a:r>
            <a:endParaRPr lang="en-US" sz="2000" b="1"/>
          </a:p>
          <a:p>
            <a:pPr algn="l">
              <a:lnSpc>
                <a:spcPct val="90000"/>
              </a:lnSpc>
              <a:buFont typeface="Arial"/>
              <a:buChar char="•"/>
            </a:pPr>
            <a:r>
              <a:rPr lang="en-US" sz="2000"/>
              <a:t>1. Riddhirup Bera - 19BCE1169</a:t>
            </a:r>
            <a:endParaRPr lang="en-US" sz="2000"/>
          </a:p>
          <a:p>
            <a:pPr algn="l">
              <a:lnSpc>
                <a:spcPct val="90000"/>
              </a:lnSpc>
              <a:buFont typeface="Arial"/>
              <a:buChar char="•"/>
            </a:pPr>
            <a:r>
              <a:rPr lang="en-US" sz="2000"/>
              <a:t>2. Peddinti Vishnu Chakradhar Reddy - 18BCE7154</a:t>
            </a:r>
            <a:endParaRPr lang="en-US" sz="2000"/>
          </a:p>
          <a:p>
            <a:pPr algn="l">
              <a:lnSpc>
                <a:spcPct val="90000"/>
              </a:lnSpc>
              <a:buFont typeface="Arial"/>
              <a:buChar char="•"/>
            </a:pPr>
            <a:r>
              <a:rPr lang="en-US" sz="2000"/>
              <a:t>3. Subhro Mukherjee - 19BBS0142</a:t>
            </a:r>
            <a:endParaRPr lang="en-US" sz="2000"/>
          </a:p>
          <a:p>
            <a:pPr algn="l">
              <a:lnSpc>
                <a:spcPct val="90000"/>
              </a:lnSpc>
              <a:buFont typeface="Arial"/>
              <a:buChar char="•"/>
            </a:pPr>
            <a:r>
              <a:rPr lang="en-US" sz="2000"/>
              <a:t>4. Bharat Agarwal - 18bce7052</a:t>
            </a:r>
            <a:endParaRPr lang="en-US" sz="2000"/>
          </a:p>
          <a:p>
            <a:pPr algn="l">
              <a:lnSpc>
                <a:spcPct val="90000"/>
              </a:lnSpc>
              <a:buFont typeface="Arial"/>
              <a:buChar char="•"/>
            </a:pPr>
            <a:r>
              <a:rPr lang="en-US" sz="2000"/>
              <a:t>5. Siddhant Jain - 19bbs0134</a:t>
            </a:r>
            <a:endParaRPr 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true"/>
          </p:cNvSpPr>
          <p:nvPr>
            <p:ph type="title"/>
          </p:nvPr>
        </p:nvSpPr>
        <p:spPr>
          <a:xfrm>
            <a:off x="2556238" y="567847"/>
            <a:ext cx="8596668" cy="1320800"/>
          </a:xfrm>
        </p:spPr>
        <p:txBody>
          <a:bodyPr/>
          <a:lstStyle/>
          <a:p>
            <a:r>
              <a:rPr lang="en-GB"/>
              <a:t>DATA VISUALIZATION</a:t>
            </a:r>
            <a:endParaRPr lang="en-GB"/>
          </a:p>
        </p:txBody>
      </p:sp>
      <p:pic>
        <p:nvPicPr>
          <p:cNvPr id="4" name="Picture 4" descr="Chart&#10;&#10;Description automatically generated"/>
          <p:cNvPicPr>
            <a:picLocks noGrp="true" noChangeAspect="true"/>
          </p:cNvPicPr>
          <p:nvPr>
            <p:ph idx="1"/>
          </p:nvPr>
        </p:nvPicPr>
        <p:blipFill>
          <a:blip r:embed="rId1"/>
          <a:stretch>
            <a:fillRect/>
          </a:stretch>
        </p:blipFill>
        <p:spPr>
          <a:xfrm>
            <a:off x="1826651" y="1471657"/>
            <a:ext cx="7320991" cy="4590581"/>
          </a:xfr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true"/>
          </p:cNvSpPr>
          <p:nvPr>
            <p:ph type="title"/>
          </p:nvPr>
        </p:nvSpPr>
        <p:spPr>
          <a:xfrm>
            <a:off x="3547882" y="578285"/>
            <a:ext cx="8596668" cy="1320800"/>
          </a:xfrm>
        </p:spPr>
        <p:txBody>
          <a:bodyPr/>
          <a:lstStyle/>
          <a:p>
            <a:r>
              <a:rPr lang="en-GB"/>
              <a:t>DATA VISUALIZATION</a:t>
            </a:r>
            <a:endParaRPr lang="en-GB"/>
          </a:p>
        </p:txBody>
      </p:sp>
      <p:pic>
        <p:nvPicPr>
          <p:cNvPr id="4" name="Picture 4" descr="Chart, histogram&#10;&#10;Description automatically generated"/>
          <p:cNvPicPr>
            <a:picLocks noGrp="true" noChangeAspect="true"/>
          </p:cNvPicPr>
          <p:nvPr>
            <p:ph idx="1"/>
          </p:nvPr>
        </p:nvPicPr>
        <p:blipFill>
          <a:blip r:embed="rId1"/>
          <a:stretch>
            <a:fillRect/>
          </a:stretch>
        </p:blipFill>
        <p:spPr>
          <a:xfrm>
            <a:off x="1177868" y="1964701"/>
            <a:ext cx="9390997" cy="4199481"/>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true"/>
          </p:cNvSpPr>
          <p:nvPr>
            <p:ph type="title"/>
          </p:nvPr>
        </p:nvSpPr>
        <p:spPr>
          <a:xfrm>
            <a:off x="3683580" y="296450"/>
            <a:ext cx="8596668" cy="1320800"/>
          </a:xfrm>
        </p:spPr>
        <p:txBody>
          <a:bodyPr/>
          <a:lstStyle/>
          <a:p>
            <a:r>
              <a:rPr lang="en-GB"/>
              <a:t>FEATURE SCALING</a:t>
            </a:r>
            <a:endParaRPr lang="en-GB"/>
          </a:p>
        </p:txBody>
      </p:sp>
      <p:pic>
        <p:nvPicPr>
          <p:cNvPr id="4" name="Picture 4" descr="Graphical user interface, text, application, email&#10;&#10;Description automatically generated"/>
          <p:cNvPicPr>
            <a:picLocks noGrp="true" noChangeAspect="true"/>
          </p:cNvPicPr>
          <p:nvPr>
            <p:ph idx="1"/>
          </p:nvPr>
        </p:nvPicPr>
        <p:blipFill>
          <a:blip r:embed="rId1"/>
          <a:stretch>
            <a:fillRect/>
          </a:stretch>
        </p:blipFill>
        <p:spPr>
          <a:xfrm>
            <a:off x="301153" y="960178"/>
            <a:ext cx="8211249" cy="4444444"/>
          </a:xfrm>
        </p:spPr>
      </p:pic>
      <p:pic>
        <p:nvPicPr>
          <p:cNvPr id="5" name="Picture 5" descr="Graphical user interface, text, application, email&#10;&#10;Description automatically generated"/>
          <p:cNvPicPr>
            <a:picLocks noChangeAspect="true"/>
          </p:cNvPicPr>
          <p:nvPr/>
        </p:nvPicPr>
        <p:blipFill>
          <a:blip r:embed="rId2"/>
          <a:stretch>
            <a:fillRect/>
          </a:stretch>
        </p:blipFill>
        <p:spPr>
          <a:xfrm>
            <a:off x="4943606" y="2769048"/>
            <a:ext cx="6730652" cy="375204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true"/>
          </p:cNvSpPr>
          <p:nvPr>
            <p:ph type="title"/>
          </p:nvPr>
        </p:nvSpPr>
        <p:spPr>
          <a:xfrm>
            <a:off x="1460211" y="317326"/>
            <a:ext cx="8962010" cy="1320800"/>
          </a:xfrm>
        </p:spPr>
        <p:txBody>
          <a:bodyPr/>
          <a:lstStyle/>
          <a:p>
            <a:r>
              <a:rPr lang="en-GB"/>
              <a:t>SPLITTING DATA INTO TRAIN AND TEST SET</a:t>
            </a:r>
            <a:endParaRPr lang="en-GB"/>
          </a:p>
        </p:txBody>
      </p:sp>
      <p:pic>
        <p:nvPicPr>
          <p:cNvPr id="6" name="Picture 5" descr="Graphical user interface, text, application, email&#10;&#10;Description automatically generated"/>
          <p:cNvPicPr>
            <a:picLocks noChangeAspect="true"/>
          </p:cNvPicPr>
          <p:nvPr/>
        </p:nvPicPr>
        <p:blipFill>
          <a:blip r:embed="rId1"/>
          <a:stretch>
            <a:fillRect/>
          </a:stretch>
        </p:blipFill>
        <p:spPr>
          <a:xfrm>
            <a:off x="2146126" y="1297239"/>
            <a:ext cx="8338158" cy="4649740"/>
          </a:xfrm>
          <a:prstGeom prst="rect">
            <a:avLst/>
          </a:prstGeom>
        </p:spPr>
      </p:pic>
      <p:sp>
        <p:nvSpPr>
          <p:cNvPr id="8" name="Content Placeholder 7"/>
          <p:cNvSpPr>
            <a:spLocks noGrp="true"/>
          </p:cNvSpPr>
          <p:nvPr>
            <p:ph idx="1"/>
          </p:nvPr>
        </p:nvSpPr>
        <p:spPr/>
        <p:txBody>
          <a:bodyPr/>
          <a:lstStyle/>
          <a:p>
            <a:endParaRPr lang="en-GB"/>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true"/>
          </p:cNvSpPr>
          <p:nvPr>
            <p:ph type="title"/>
          </p:nvPr>
        </p:nvSpPr>
        <p:spPr>
          <a:xfrm>
            <a:off x="1261882" y="473901"/>
            <a:ext cx="9170777" cy="1320800"/>
          </a:xfrm>
        </p:spPr>
        <p:txBody>
          <a:bodyPr/>
          <a:lstStyle/>
          <a:p>
            <a:r>
              <a:rPr lang="en-GB"/>
              <a:t>CREATING DATASET USING SLIDING WINDOW</a:t>
            </a:r>
            <a:endParaRPr lang="en-GB"/>
          </a:p>
        </p:txBody>
      </p:sp>
      <p:pic>
        <p:nvPicPr>
          <p:cNvPr id="4" name="Picture 4" descr="Graphical user interface, text&#10;&#10;Description automatically generated"/>
          <p:cNvPicPr>
            <a:picLocks noGrp="true" noChangeAspect="true"/>
          </p:cNvPicPr>
          <p:nvPr>
            <p:ph idx="1"/>
          </p:nvPr>
        </p:nvPicPr>
        <p:blipFill>
          <a:blip r:embed="rId1"/>
          <a:stretch>
            <a:fillRect/>
          </a:stretch>
        </p:blipFill>
        <p:spPr>
          <a:xfrm>
            <a:off x="3137401" y="1450781"/>
            <a:ext cx="5325793" cy="4705402"/>
          </a:xfr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true"/>
          </p:cNvSpPr>
          <p:nvPr>
            <p:ph type="title"/>
          </p:nvPr>
        </p:nvSpPr>
        <p:spPr>
          <a:xfrm>
            <a:off x="3600074" y="286011"/>
            <a:ext cx="8596668" cy="1320800"/>
          </a:xfrm>
        </p:spPr>
        <p:txBody>
          <a:bodyPr/>
          <a:lstStyle/>
          <a:p>
            <a:r>
              <a:rPr lang="en-GB"/>
              <a:t>MODEL BUILDING</a:t>
            </a:r>
            <a:endParaRPr lang="en-GB"/>
          </a:p>
        </p:txBody>
      </p:sp>
      <p:pic>
        <p:nvPicPr>
          <p:cNvPr id="4" name="Picture 4"/>
          <p:cNvPicPr>
            <a:picLocks noGrp="true" noChangeAspect="true"/>
          </p:cNvPicPr>
          <p:nvPr>
            <p:ph idx="1"/>
          </p:nvPr>
        </p:nvPicPr>
        <p:blipFill>
          <a:blip r:embed="rId1"/>
          <a:stretch>
            <a:fillRect/>
          </a:stretch>
        </p:blipFill>
        <p:spPr>
          <a:xfrm>
            <a:off x="1840454" y="1471657"/>
            <a:ext cx="7147251" cy="4684526"/>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true"/>
          </p:cNvSpPr>
          <p:nvPr>
            <p:ph type="title"/>
          </p:nvPr>
        </p:nvSpPr>
        <p:spPr>
          <a:xfrm>
            <a:off x="3464375" y="348642"/>
            <a:ext cx="8596668" cy="1320800"/>
          </a:xfrm>
        </p:spPr>
        <p:txBody>
          <a:bodyPr/>
          <a:lstStyle/>
          <a:p>
            <a:r>
              <a:rPr lang="en-GB"/>
              <a:t>MODEL TRAINING</a:t>
            </a:r>
            <a:endParaRPr lang="en-GB"/>
          </a:p>
        </p:txBody>
      </p:sp>
      <p:pic>
        <p:nvPicPr>
          <p:cNvPr id="4" name="Picture 4" descr="Table&#10;&#10;Description automatically generated"/>
          <p:cNvPicPr>
            <a:picLocks noGrp="true" noChangeAspect="true"/>
          </p:cNvPicPr>
          <p:nvPr>
            <p:ph idx="1"/>
          </p:nvPr>
        </p:nvPicPr>
        <p:blipFill>
          <a:blip r:embed="rId1"/>
          <a:stretch>
            <a:fillRect/>
          </a:stretch>
        </p:blipFill>
        <p:spPr>
          <a:xfrm>
            <a:off x="1303635" y="1816696"/>
            <a:ext cx="8596668" cy="3315956"/>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true"/>
          </p:cNvSpPr>
          <p:nvPr>
            <p:ph type="title"/>
          </p:nvPr>
        </p:nvSpPr>
        <p:spPr>
          <a:xfrm>
            <a:off x="3088594" y="703545"/>
            <a:ext cx="8596668" cy="1320800"/>
          </a:xfrm>
        </p:spPr>
        <p:txBody>
          <a:bodyPr/>
          <a:lstStyle/>
          <a:p>
            <a:r>
              <a:rPr lang="en-GB"/>
              <a:t>MODEL EVALUATION</a:t>
            </a:r>
            <a:endParaRPr lang="en-GB"/>
          </a:p>
        </p:txBody>
      </p:sp>
      <p:pic>
        <p:nvPicPr>
          <p:cNvPr id="4" name="Picture 4" descr="Graphical user interface, text&#10;&#10;Description automatically generated"/>
          <p:cNvPicPr>
            <a:picLocks noGrp="true" noChangeAspect="true"/>
          </p:cNvPicPr>
          <p:nvPr>
            <p:ph idx="1"/>
          </p:nvPr>
        </p:nvPicPr>
        <p:blipFill>
          <a:blip r:embed="rId1"/>
          <a:stretch>
            <a:fillRect/>
          </a:stretch>
        </p:blipFill>
        <p:spPr>
          <a:xfrm>
            <a:off x="2214901" y="2150151"/>
            <a:ext cx="6836766" cy="3880773"/>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true"/>
          </p:cNvSpPr>
          <p:nvPr>
            <p:ph type="title"/>
          </p:nvPr>
        </p:nvSpPr>
        <p:spPr>
          <a:xfrm>
            <a:off x="3172101" y="620038"/>
            <a:ext cx="8596668" cy="1320800"/>
          </a:xfrm>
        </p:spPr>
        <p:txBody>
          <a:bodyPr/>
          <a:lstStyle/>
          <a:p>
            <a:r>
              <a:rPr lang="en-GB"/>
              <a:t>MODEL EVALUATION</a:t>
            </a:r>
            <a:endParaRPr lang="en-GB"/>
          </a:p>
        </p:txBody>
      </p:sp>
      <p:pic>
        <p:nvPicPr>
          <p:cNvPr id="4" name="Picture 4"/>
          <p:cNvPicPr>
            <a:picLocks noGrp="true" noChangeAspect="true"/>
          </p:cNvPicPr>
          <p:nvPr>
            <p:ph idx="1"/>
          </p:nvPr>
        </p:nvPicPr>
        <p:blipFill>
          <a:blip r:embed="rId1"/>
          <a:stretch>
            <a:fillRect/>
          </a:stretch>
        </p:blipFill>
        <p:spPr>
          <a:xfrm>
            <a:off x="2525776" y="1502973"/>
            <a:ext cx="5943618" cy="4872416"/>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true"/>
          </p:cNvSpPr>
          <p:nvPr>
            <p:ph type="title"/>
          </p:nvPr>
        </p:nvSpPr>
        <p:spPr>
          <a:xfrm>
            <a:off x="3495690" y="713984"/>
            <a:ext cx="8596668" cy="1320800"/>
          </a:xfrm>
        </p:spPr>
        <p:txBody>
          <a:bodyPr/>
          <a:lstStyle/>
          <a:p>
            <a:r>
              <a:rPr lang="en-GB"/>
              <a:t>SAVING THE MODEL</a:t>
            </a:r>
            <a:endParaRPr lang="en-GB"/>
          </a:p>
        </p:txBody>
      </p:sp>
      <p:pic>
        <p:nvPicPr>
          <p:cNvPr id="4" name="Picture 4" descr="Graphical user interface, text, application, email&#10;&#10;Description automatically generated"/>
          <p:cNvPicPr>
            <a:picLocks noGrp="true" noChangeAspect="true"/>
          </p:cNvPicPr>
          <p:nvPr>
            <p:ph idx="1"/>
          </p:nvPr>
        </p:nvPicPr>
        <p:blipFill>
          <a:blip r:embed="rId1"/>
          <a:stretch>
            <a:fillRect/>
          </a:stretch>
        </p:blipFill>
        <p:spPr>
          <a:xfrm>
            <a:off x="2560036" y="2613770"/>
            <a:ext cx="5895975" cy="1638300"/>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true"/>
          </p:cNvSpPr>
          <p:nvPr>
            <p:ph type="title"/>
          </p:nvPr>
        </p:nvSpPr>
        <p:spPr>
          <a:xfrm>
            <a:off x="1130475" y="-144831"/>
            <a:ext cx="5914937" cy="2076450"/>
          </a:xfrm>
        </p:spPr>
        <p:txBody>
          <a:bodyPr anchor="b">
            <a:normAutofit/>
          </a:bodyPr>
          <a:lstStyle/>
          <a:p>
            <a:r>
              <a:rPr lang="en-GB" sz="4400">
                <a:gradFill flip="none" rotWithShape="true">
                  <a:gsLst>
                    <a:gs pos="0">
                      <a:schemeClr val="accent5">
                        <a:alpha val="70000"/>
                      </a:schemeClr>
                    </a:gs>
                    <a:gs pos="100000">
                      <a:schemeClr val="accent1">
                        <a:alpha val="70000"/>
                      </a:schemeClr>
                    </a:gs>
                  </a:gsLst>
                  <a:lin ang="0" scaled="true"/>
                  <a:tileRect/>
                </a:gradFill>
                <a:cs typeface="Angsana New"/>
              </a:rPr>
              <a:t>INTRODUCTION</a:t>
            </a:r>
            <a:endParaRPr lang="en-GB" sz="4400">
              <a:gradFill flip="none" rotWithShape="true">
                <a:gsLst>
                  <a:gs pos="0">
                    <a:schemeClr val="accent5">
                      <a:alpha val="70000"/>
                    </a:schemeClr>
                  </a:gs>
                  <a:gs pos="100000">
                    <a:schemeClr val="accent1">
                      <a:alpha val="70000"/>
                    </a:schemeClr>
                  </a:gs>
                </a:gsLst>
                <a:lin ang="0" scaled="true"/>
                <a:tileRect/>
              </a:gradFill>
            </a:endParaRPr>
          </a:p>
        </p:txBody>
      </p:sp>
      <p:sp>
        <p:nvSpPr>
          <p:cNvPr id="3" name="Content Placeholder 2"/>
          <p:cNvSpPr>
            <a:spLocks noGrp="true"/>
          </p:cNvSpPr>
          <p:nvPr>
            <p:ph idx="1"/>
          </p:nvPr>
        </p:nvSpPr>
        <p:spPr>
          <a:xfrm>
            <a:off x="504173" y="2314053"/>
            <a:ext cx="6238527" cy="3591511"/>
          </a:xfrm>
        </p:spPr>
        <p:txBody>
          <a:bodyPr vert="horz" lIns="91440" tIns="45720" rIns="91440" bIns="45720" rtlCol="0">
            <a:normAutofit/>
          </a:bodyPr>
          <a:lstStyle/>
          <a:p>
            <a:pPr>
              <a:lnSpc>
                <a:spcPct val="100000"/>
              </a:lnSpc>
            </a:pPr>
            <a:r>
              <a:rPr lang="en-GB" sz="1700">
                <a:solidFill>
                  <a:schemeClr val="tx2">
                    <a:alpha val="60000"/>
                  </a:schemeClr>
                </a:solidFill>
                <a:ea typeface="+mn-lt"/>
                <a:cs typeface="+mn-lt"/>
              </a:rPr>
              <a:t>Forecasting of sales is an essential task for the management of a store. It is very important to be able to predict the sales of the store so as to be prepared with the inventory that they will need. So we are building a system that analyses the previous trends of sales which includes sales on various days and predicts future sales. This will be beneficial for both the store owners and customers as their will be sufficient supplies at all times.</a:t>
            </a:r>
            <a:endParaRPr lang="en-GB" sz="1700">
              <a:solidFill>
                <a:schemeClr val="tx2">
                  <a:alpha val="60000"/>
                </a:schemeClr>
              </a:solidFill>
            </a:endParaRPr>
          </a:p>
          <a:p>
            <a:pPr>
              <a:lnSpc>
                <a:spcPct val="100000"/>
              </a:lnSpc>
              <a:buClr>
                <a:srgbClr val="E4DEF6"/>
              </a:buClr>
            </a:pPr>
            <a:endParaRPr lang="en-GB" sz="1700">
              <a:solidFill>
                <a:schemeClr val="tx2">
                  <a:alpha val="60000"/>
                </a:schemeClr>
              </a:solidFill>
            </a:endParaRPr>
          </a:p>
        </p:txBody>
      </p:sp>
      <p:pic>
        <p:nvPicPr>
          <p:cNvPr id="5" name="Picture 4" descr="Graph on document with pen"/>
          <p:cNvPicPr>
            <a:picLocks noChangeAspect="true"/>
          </p:cNvPicPr>
          <p:nvPr/>
        </p:nvPicPr>
        <p:blipFill rotWithShape="true">
          <a:blip r:embed="rId1"/>
          <a:srcRect l="32959" r="18908" b="-3"/>
          <a:stretch>
            <a:fillRect/>
          </a:stretch>
        </p:blipFill>
        <p:spPr>
          <a:xfrm>
            <a:off x="7236476" y="1"/>
            <a:ext cx="4952475" cy="68580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true"/>
          </p:cNvSpPr>
          <p:nvPr>
            <p:ph type="title"/>
          </p:nvPr>
        </p:nvSpPr>
        <p:spPr>
          <a:xfrm>
            <a:off x="3641827" y="390395"/>
            <a:ext cx="8596668" cy="1320800"/>
          </a:xfrm>
        </p:spPr>
        <p:txBody>
          <a:bodyPr/>
          <a:lstStyle/>
          <a:p>
            <a:r>
              <a:rPr lang="en-GB"/>
              <a:t>THE APPLICATION</a:t>
            </a:r>
            <a:endParaRPr lang="en-GB"/>
          </a:p>
        </p:txBody>
      </p:sp>
      <p:pic>
        <p:nvPicPr>
          <p:cNvPr id="4" name="Picture 4"/>
          <p:cNvPicPr>
            <a:picLocks noGrp="true" noChangeAspect="true"/>
          </p:cNvPicPr>
          <p:nvPr>
            <p:ph idx="1"/>
          </p:nvPr>
        </p:nvPicPr>
        <p:blipFill>
          <a:blip r:embed="rId1"/>
          <a:stretch>
            <a:fillRect/>
          </a:stretch>
        </p:blipFill>
        <p:spPr>
          <a:xfrm>
            <a:off x="1442585" y="1335959"/>
            <a:ext cx="8590165" cy="4820225"/>
          </a:xfr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true"/>
          </p:cNvSpPr>
          <p:nvPr>
            <p:ph type="title"/>
          </p:nvPr>
        </p:nvSpPr>
        <p:spPr>
          <a:xfrm>
            <a:off x="1972734" y="556260"/>
            <a:ext cx="8596668" cy="1320800"/>
          </a:xfrm>
        </p:spPr>
        <p:txBody>
          <a:bodyPr/>
          <a:p>
            <a:r>
              <a:rPr lang="" altLang="en-US"/>
              <a:t>THE APPLICATION - ABOUT PAGE</a:t>
            </a:r>
            <a:endParaRPr lang="" altLang="en-US"/>
          </a:p>
        </p:txBody>
      </p:sp>
      <p:pic>
        <p:nvPicPr>
          <p:cNvPr id="4" name="Content Placeholder 3"/>
          <p:cNvPicPr>
            <a:picLocks noChangeAspect="true"/>
          </p:cNvPicPr>
          <p:nvPr>
            <p:ph idx="1"/>
          </p:nvPr>
        </p:nvPicPr>
        <p:blipFill>
          <a:blip r:embed="rId1"/>
          <a:stretch>
            <a:fillRect/>
          </a:stretch>
        </p:blipFill>
        <p:spPr>
          <a:xfrm>
            <a:off x="1777365" y="1654810"/>
            <a:ext cx="8101965" cy="455803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true"/>
          </p:cNvSpPr>
          <p:nvPr>
            <p:ph type="title"/>
          </p:nvPr>
        </p:nvSpPr>
        <p:spPr>
          <a:xfrm>
            <a:off x="1608244" y="477520"/>
            <a:ext cx="8596668" cy="1320800"/>
          </a:xfrm>
        </p:spPr>
        <p:txBody>
          <a:bodyPr/>
          <a:p>
            <a:r>
              <a:rPr lang="en-US" altLang="en-US">
                <a:sym typeface="+mn-ea"/>
              </a:rPr>
              <a:t>THE APPLICATION - ABOUT PAGE</a:t>
            </a:r>
            <a:br>
              <a:rPr lang="en-US" altLang="en-US"/>
            </a:br>
            <a:endParaRPr lang="en-US"/>
          </a:p>
        </p:txBody>
      </p:sp>
      <p:pic>
        <p:nvPicPr>
          <p:cNvPr id="4" name="Content Placeholder 3"/>
          <p:cNvPicPr>
            <a:picLocks noChangeAspect="true"/>
          </p:cNvPicPr>
          <p:nvPr>
            <p:ph idx="1"/>
          </p:nvPr>
        </p:nvPicPr>
        <p:blipFill>
          <a:blip r:embed="rId1"/>
          <a:stretch>
            <a:fillRect/>
          </a:stretch>
        </p:blipFill>
        <p:spPr>
          <a:xfrm>
            <a:off x="1254125" y="1381760"/>
            <a:ext cx="9018270" cy="50736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true"/>
          </p:cNvSpPr>
          <p:nvPr>
            <p:ph type="title"/>
          </p:nvPr>
        </p:nvSpPr>
        <p:spPr>
          <a:xfrm>
            <a:off x="1539664" y="497840"/>
            <a:ext cx="8596668" cy="1320800"/>
          </a:xfrm>
        </p:spPr>
        <p:txBody>
          <a:bodyPr/>
          <a:p>
            <a:r>
              <a:rPr lang="en-US" altLang="en-US">
                <a:sym typeface="+mn-ea"/>
              </a:rPr>
              <a:t>THE APPLICATION - </a:t>
            </a:r>
            <a:r>
              <a:rPr lang="" altLang="en-US">
                <a:sym typeface="+mn-ea"/>
              </a:rPr>
              <a:t>FORECAST </a:t>
            </a:r>
            <a:r>
              <a:rPr lang="en-US" altLang="en-US">
                <a:sym typeface="+mn-ea"/>
              </a:rPr>
              <a:t>PAGE</a:t>
            </a:r>
            <a:endParaRPr lang="en-US"/>
          </a:p>
        </p:txBody>
      </p:sp>
      <p:pic>
        <p:nvPicPr>
          <p:cNvPr id="5" name="Content Placeholder 4"/>
          <p:cNvPicPr>
            <a:picLocks noChangeAspect="true"/>
          </p:cNvPicPr>
          <p:nvPr>
            <p:ph idx="1"/>
          </p:nvPr>
        </p:nvPicPr>
        <p:blipFill>
          <a:blip r:embed="rId1"/>
          <a:stretch>
            <a:fillRect/>
          </a:stretch>
        </p:blipFill>
        <p:spPr>
          <a:xfrm>
            <a:off x="1553210" y="1509395"/>
            <a:ext cx="8570595" cy="482155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true"/>
          </p:cNvSpPr>
          <p:nvPr>
            <p:ph type="title"/>
          </p:nvPr>
        </p:nvSpPr>
        <p:spPr>
          <a:xfrm>
            <a:off x="1598084" y="528320"/>
            <a:ext cx="8596668" cy="1320800"/>
          </a:xfrm>
        </p:spPr>
        <p:txBody>
          <a:bodyPr/>
          <a:p>
            <a:r>
              <a:rPr lang="en-US" altLang="en-US">
                <a:sym typeface="+mn-ea"/>
              </a:rPr>
              <a:t>THE APPLICATION - FORECAST PAGE</a:t>
            </a:r>
            <a:br>
              <a:rPr lang="en-US"/>
            </a:br>
            <a:endParaRPr lang="en-US"/>
          </a:p>
        </p:txBody>
      </p:sp>
      <p:pic>
        <p:nvPicPr>
          <p:cNvPr id="4" name="Content Placeholder 3"/>
          <p:cNvPicPr>
            <a:picLocks noChangeAspect="true"/>
          </p:cNvPicPr>
          <p:nvPr>
            <p:ph idx="1"/>
          </p:nvPr>
        </p:nvPicPr>
        <p:blipFill>
          <a:blip r:embed="rId1"/>
          <a:stretch>
            <a:fillRect/>
          </a:stretch>
        </p:blipFill>
        <p:spPr>
          <a:xfrm>
            <a:off x="1820545" y="1634490"/>
            <a:ext cx="8303895" cy="467106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true"/>
          </p:cNvSpPr>
          <p:nvPr>
            <p:ph type="title"/>
          </p:nvPr>
        </p:nvSpPr>
        <p:spPr>
          <a:xfrm>
            <a:off x="1375199" y="609600"/>
            <a:ext cx="8596668" cy="1320800"/>
          </a:xfrm>
        </p:spPr>
        <p:txBody>
          <a:bodyPr/>
          <a:p>
            <a:r>
              <a:rPr lang="en-US" altLang="en-US">
                <a:sym typeface="+mn-ea"/>
              </a:rPr>
              <a:t>THE APPLICATION - FORECAST PAGE</a:t>
            </a:r>
            <a:endParaRPr lang="en-US"/>
          </a:p>
        </p:txBody>
      </p:sp>
      <p:pic>
        <p:nvPicPr>
          <p:cNvPr id="4" name="Content Placeholder 3"/>
          <p:cNvPicPr>
            <a:picLocks noChangeAspect="true"/>
          </p:cNvPicPr>
          <p:nvPr>
            <p:ph idx="1"/>
          </p:nvPr>
        </p:nvPicPr>
        <p:blipFill>
          <a:blip r:embed="rId1"/>
          <a:stretch>
            <a:fillRect/>
          </a:stretch>
        </p:blipFill>
        <p:spPr>
          <a:xfrm>
            <a:off x="1627505" y="1705610"/>
            <a:ext cx="7921625" cy="445643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true"/>
          </p:cNvSpPr>
          <p:nvPr>
            <p:ph type="title"/>
          </p:nvPr>
        </p:nvSpPr>
        <p:spPr>
          <a:xfrm>
            <a:off x="1062144" y="467995"/>
            <a:ext cx="8596668" cy="1320800"/>
          </a:xfrm>
        </p:spPr>
        <p:txBody>
          <a:bodyPr/>
          <a:p>
            <a:r>
              <a:rPr lang="en-US" altLang="en-US">
                <a:sym typeface="+mn-ea"/>
              </a:rPr>
              <a:t>THE APPLICATION - FORECAST PAGE</a:t>
            </a:r>
            <a:endParaRPr lang="en-US"/>
          </a:p>
        </p:txBody>
      </p:sp>
      <p:pic>
        <p:nvPicPr>
          <p:cNvPr id="4" name="Content Placeholder 3"/>
          <p:cNvPicPr>
            <a:picLocks noChangeAspect="true"/>
          </p:cNvPicPr>
          <p:nvPr>
            <p:ph idx="1"/>
          </p:nvPr>
        </p:nvPicPr>
        <p:blipFill>
          <a:blip r:embed="rId1"/>
          <a:stretch>
            <a:fillRect/>
          </a:stretch>
        </p:blipFill>
        <p:spPr>
          <a:xfrm>
            <a:off x="1454785" y="1556385"/>
            <a:ext cx="8117205" cy="456692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true"/>
          </p:cNvSpPr>
          <p:nvPr>
            <p:ph type="title"/>
          </p:nvPr>
        </p:nvSpPr>
        <p:spPr>
          <a:xfrm>
            <a:off x="1061509" y="579120"/>
            <a:ext cx="8596668" cy="1320800"/>
          </a:xfrm>
        </p:spPr>
        <p:txBody>
          <a:bodyPr/>
          <a:p>
            <a:r>
              <a:rPr lang="en-US" altLang="en-US">
                <a:sym typeface="+mn-ea"/>
              </a:rPr>
              <a:t>THE APPLICATION - FORECAST PAGE</a:t>
            </a:r>
            <a:endParaRPr lang="en-US"/>
          </a:p>
        </p:txBody>
      </p:sp>
      <p:pic>
        <p:nvPicPr>
          <p:cNvPr id="4" name="Content Placeholder 3"/>
          <p:cNvPicPr>
            <a:picLocks noChangeAspect="true"/>
          </p:cNvPicPr>
          <p:nvPr>
            <p:ph idx="1"/>
          </p:nvPr>
        </p:nvPicPr>
        <p:blipFill>
          <a:blip r:embed="rId1"/>
          <a:stretch>
            <a:fillRect/>
          </a:stretch>
        </p:blipFill>
        <p:spPr>
          <a:xfrm>
            <a:off x="1132205" y="1574165"/>
            <a:ext cx="8586470" cy="483044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true"/>
          </p:cNvSpPr>
          <p:nvPr>
            <p:ph type="title"/>
          </p:nvPr>
        </p:nvSpPr>
        <p:spPr>
          <a:xfrm>
            <a:off x="2771564" y="2480945"/>
            <a:ext cx="8596668" cy="1320800"/>
          </a:xfrm>
        </p:spPr>
        <p:txBody>
          <a:bodyPr/>
          <a:p>
            <a:r>
              <a:rPr lang="" altLang="en-US" sz="7200"/>
              <a:t>THANK YOU</a:t>
            </a:r>
            <a:endParaRPr lang="" altLang="en-US" sz="7200"/>
          </a:p>
        </p:txBody>
      </p:sp>
      <p:sp>
        <p:nvSpPr>
          <p:cNvPr id="3" name="Content Placeholder 2"/>
          <p:cNvSpPr>
            <a:spLocks noGrp="true"/>
          </p:cNvSpPr>
          <p:nvPr>
            <p:ph idx="1"/>
          </p:nvPr>
        </p:nvSpPr>
        <p:spPr/>
        <p:txBody>
          <a:bodyPr/>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true"/>
          </p:cNvSpPr>
          <p:nvPr>
            <p:ph type="title"/>
          </p:nvPr>
        </p:nvSpPr>
        <p:spPr>
          <a:xfrm>
            <a:off x="615950" y="536575"/>
            <a:ext cx="3412490" cy="5567680"/>
          </a:xfrm>
        </p:spPr>
        <p:txBody>
          <a:bodyPr anchor="ctr">
            <a:normAutofit/>
          </a:bodyPr>
          <a:lstStyle/>
          <a:p>
            <a:r>
              <a:rPr lang="en-GB" sz="4100">
                <a:gradFill flip="none" rotWithShape="true">
                  <a:gsLst>
                    <a:gs pos="0">
                      <a:schemeClr val="accent5">
                        <a:alpha val="70000"/>
                      </a:schemeClr>
                    </a:gs>
                    <a:gs pos="100000">
                      <a:schemeClr val="accent1">
                        <a:alpha val="70000"/>
                      </a:schemeClr>
                    </a:gs>
                  </a:gsLst>
                  <a:lin ang="0" scaled="true"/>
                  <a:tileRect/>
                </a:gradFill>
                <a:cs typeface="Angsana New"/>
              </a:rPr>
              <a:t>PROBLEM STATEMENT</a:t>
            </a:r>
            <a:endParaRPr lang="en-GB" sz="4100">
              <a:gradFill flip="none" rotWithShape="true">
                <a:gsLst>
                  <a:gs pos="0">
                    <a:schemeClr val="accent5">
                      <a:alpha val="70000"/>
                    </a:schemeClr>
                  </a:gs>
                  <a:gs pos="100000">
                    <a:schemeClr val="accent1">
                      <a:alpha val="70000"/>
                    </a:schemeClr>
                  </a:gs>
                </a:gsLst>
                <a:lin ang="0" scaled="true"/>
                <a:tileRect/>
              </a:gradFill>
            </a:endParaRPr>
          </a:p>
        </p:txBody>
      </p:sp>
      <p:graphicFrame>
        <p:nvGraphicFramePr>
          <p:cNvPr id="5" name="Content Placeholder 2"/>
          <p:cNvGraphicFramePr>
            <a:graphicFrameLocks noGrp="true"/>
          </p:cNvGraphicFramePr>
          <p:nvPr>
            <p:ph idx="1"/>
          </p:nvPr>
        </p:nvGraphicFramePr>
        <p:xfrm>
          <a:off x="4293704" y="609600"/>
          <a:ext cx="7060095" cy="556736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true"/>
          </p:cNvSpPr>
          <p:nvPr>
            <p:ph type="title"/>
          </p:nvPr>
        </p:nvSpPr>
        <p:spPr>
          <a:xfrm>
            <a:off x="702501" y="1788981"/>
            <a:ext cx="4287253" cy="2629119"/>
          </a:xfrm>
        </p:spPr>
        <p:txBody>
          <a:bodyPr vert="horz" lIns="91440" tIns="45720" rIns="91440" bIns="45720" rtlCol="0" anchor="b">
            <a:normAutofit fontScale="90000"/>
          </a:bodyPr>
          <a:lstStyle/>
          <a:p>
            <a:pPr algn="ctr"/>
            <a:br>
              <a:rPr lang="en-US" sz="5400" dirty="0">
                <a:solidFill>
                  <a:srgbClr val="7162FE"/>
                </a:solidFill>
                <a:cs typeface="Angsana New"/>
              </a:rPr>
            </a:br>
            <a:r>
              <a:rPr lang="en-US" sz="5400">
                <a:solidFill>
                  <a:srgbClr val="7162FE"/>
                </a:solidFill>
                <a:cs typeface="Angsana New"/>
              </a:rPr>
              <a:t>FLOW CHART OF SOLUTION</a:t>
            </a:r>
            <a:endParaRPr lang="en-US"/>
          </a:p>
        </p:txBody>
      </p:sp>
      <p:pic>
        <p:nvPicPr>
          <p:cNvPr id="4" name="Picture 5" descr="Timeline&#10;&#10;Description automatically generated"/>
          <p:cNvPicPr>
            <a:picLocks noGrp="true" noChangeAspect="true"/>
          </p:cNvPicPr>
          <p:nvPr>
            <p:ph idx="1"/>
          </p:nvPr>
        </p:nvPicPr>
        <p:blipFill>
          <a:blip r:embed="rId1">
            <a:alphaModFix amt="90000"/>
          </a:blip>
          <a:stretch>
            <a:fillRect/>
          </a:stretch>
        </p:blipFill>
        <p:spPr>
          <a:xfrm>
            <a:off x="5564009" y="567694"/>
            <a:ext cx="5800228" cy="557657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true"/>
          </p:cNvSpPr>
          <p:nvPr>
            <p:ph type="title"/>
          </p:nvPr>
        </p:nvSpPr>
        <p:spPr>
          <a:xfrm>
            <a:off x="3279709" y="717115"/>
            <a:ext cx="10874658" cy="3015640"/>
          </a:xfrm>
        </p:spPr>
        <p:txBody>
          <a:bodyPr>
            <a:normAutofit/>
          </a:bodyPr>
          <a:lstStyle/>
          <a:p>
            <a:r>
              <a:rPr lang="en-GB" sz="4000">
                <a:cs typeface="Angsana New"/>
              </a:rPr>
              <a:t>DATA COLLECTION</a:t>
            </a:r>
            <a:endParaRPr lang="en-GB" sz="4000">
              <a:cs typeface="Angsana New"/>
            </a:endParaRPr>
          </a:p>
        </p:txBody>
      </p:sp>
      <p:pic>
        <p:nvPicPr>
          <p:cNvPr id="4" name="Picture 4" descr="Table&#10;&#10;Description automatically generated"/>
          <p:cNvPicPr>
            <a:picLocks noGrp="true" noChangeAspect="true"/>
          </p:cNvPicPr>
          <p:nvPr>
            <p:ph idx="1"/>
          </p:nvPr>
        </p:nvPicPr>
        <p:blipFill>
          <a:blip r:embed="rId1"/>
          <a:stretch>
            <a:fillRect/>
          </a:stretch>
        </p:blipFill>
        <p:spPr>
          <a:xfrm>
            <a:off x="730624" y="2117291"/>
            <a:ext cx="10515600" cy="3242498"/>
          </a:xfr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true"/>
          </p:cNvSpPr>
          <p:nvPr>
            <p:ph type="title"/>
          </p:nvPr>
        </p:nvSpPr>
        <p:spPr>
          <a:xfrm>
            <a:off x="3592859" y="268265"/>
            <a:ext cx="10018713" cy="1752599"/>
          </a:xfrm>
        </p:spPr>
        <p:txBody>
          <a:bodyPr/>
          <a:lstStyle/>
          <a:p>
            <a:r>
              <a:rPr lang="en-GB"/>
              <a:t>DATA PREPROCESSING</a:t>
            </a:r>
            <a:endParaRPr lang="en-GB"/>
          </a:p>
        </p:txBody>
      </p:sp>
      <p:pic>
        <p:nvPicPr>
          <p:cNvPr id="4" name="Picture 4" descr="Table&#10;&#10;Description automatically generated"/>
          <p:cNvPicPr>
            <a:picLocks noGrp="true" noChangeAspect="true"/>
          </p:cNvPicPr>
          <p:nvPr>
            <p:ph idx="1"/>
          </p:nvPr>
        </p:nvPicPr>
        <p:blipFill>
          <a:blip r:embed="rId1"/>
          <a:stretch>
            <a:fillRect/>
          </a:stretch>
        </p:blipFill>
        <p:spPr>
          <a:xfrm>
            <a:off x="1870826" y="1184752"/>
            <a:ext cx="8588064" cy="5003104"/>
          </a:xfr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true"/>
          </p:cNvSpPr>
          <p:nvPr>
            <p:ph type="title"/>
          </p:nvPr>
        </p:nvSpPr>
        <p:spPr>
          <a:xfrm>
            <a:off x="3422622" y="661792"/>
            <a:ext cx="8596668" cy="1320800"/>
          </a:xfrm>
        </p:spPr>
        <p:txBody>
          <a:bodyPr/>
          <a:lstStyle/>
          <a:p>
            <a:r>
              <a:rPr lang="en-GB"/>
              <a:t>DATA PREPROCESSING</a:t>
            </a:r>
            <a:endParaRPr lang="en-GB"/>
          </a:p>
        </p:txBody>
      </p:sp>
      <p:pic>
        <p:nvPicPr>
          <p:cNvPr id="4" name="Picture 4" descr="Graphical user interface, application&#10;&#10;Description automatically generated"/>
          <p:cNvPicPr>
            <a:picLocks noGrp="true" noChangeAspect="true"/>
          </p:cNvPicPr>
          <p:nvPr>
            <p:ph idx="1"/>
          </p:nvPr>
        </p:nvPicPr>
        <p:blipFill>
          <a:blip r:embed="rId1"/>
          <a:stretch>
            <a:fillRect/>
          </a:stretch>
        </p:blipFill>
        <p:spPr>
          <a:xfrm>
            <a:off x="1721170" y="1540127"/>
            <a:ext cx="8596668" cy="2178080"/>
          </a:xfrm>
        </p:spPr>
      </p:pic>
      <p:pic>
        <p:nvPicPr>
          <p:cNvPr id="5" name="Picture 5"/>
          <p:cNvPicPr>
            <a:picLocks noChangeAspect="true"/>
          </p:cNvPicPr>
          <p:nvPr/>
        </p:nvPicPr>
        <p:blipFill>
          <a:blip r:embed="rId2"/>
          <a:stretch>
            <a:fillRect/>
          </a:stretch>
        </p:blipFill>
        <p:spPr>
          <a:xfrm>
            <a:off x="1780784" y="3775173"/>
            <a:ext cx="7795364" cy="261660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true"/>
          </p:cNvSpPr>
          <p:nvPr>
            <p:ph type="title"/>
          </p:nvPr>
        </p:nvSpPr>
        <p:spPr>
          <a:xfrm>
            <a:off x="1689854" y="494778"/>
            <a:ext cx="8596668" cy="1320800"/>
          </a:xfrm>
        </p:spPr>
        <p:txBody>
          <a:bodyPr/>
          <a:lstStyle/>
          <a:p>
            <a:pPr algn="ctr"/>
            <a:r>
              <a:rPr lang="en-GB"/>
              <a:t>TAKING CARE OF MISSING DATA AND FURTHER PREPROCESSING</a:t>
            </a:r>
            <a:endParaRPr lang="en-US"/>
          </a:p>
        </p:txBody>
      </p:sp>
      <p:pic>
        <p:nvPicPr>
          <p:cNvPr id="4" name="Picture 4" descr="Graphical user interface, text, application, email&#10;&#10;Description automatically generated"/>
          <p:cNvPicPr>
            <a:picLocks noGrp="true" noChangeAspect="true"/>
          </p:cNvPicPr>
          <p:nvPr>
            <p:ph idx="1"/>
          </p:nvPr>
        </p:nvPicPr>
        <p:blipFill>
          <a:blip r:embed="rId1"/>
          <a:stretch>
            <a:fillRect/>
          </a:stretch>
        </p:blipFill>
        <p:spPr>
          <a:xfrm>
            <a:off x="1846430" y="2236408"/>
            <a:ext cx="8596668" cy="3750013"/>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true"/>
          </p:cNvSpPr>
          <p:nvPr>
            <p:ph type="title"/>
          </p:nvPr>
        </p:nvSpPr>
        <p:spPr>
          <a:xfrm>
            <a:off x="2483170" y="661792"/>
            <a:ext cx="8596668" cy="1320800"/>
          </a:xfrm>
        </p:spPr>
        <p:txBody>
          <a:bodyPr/>
          <a:lstStyle/>
          <a:p>
            <a:r>
              <a:rPr lang="en-GB"/>
              <a:t>FURTHER PREPROCESSING</a:t>
            </a:r>
            <a:endParaRPr lang="en-GB"/>
          </a:p>
        </p:txBody>
      </p:sp>
      <p:pic>
        <p:nvPicPr>
          <p:cNvPr id="4" name="Picture 4" descr="Graphical user interface, text, application, email&#10;&#10;Description automatically generated"/>
          <p:cNvPicPr>
            <a:picLocks noGrp="true" noChangeAspect="true"/>
          </p:cNvPicPr>
          <p:nvPr>
            <p:ph idx="1"/>
          </p:nvPr>
        </p:nvPicPr>
        <p:blipFill>
          <a:blip r:embed="rId1"/>
          <a:stretch>
            <a:fillRect/>
          </a:stretch>
        </p:blipFill>
        <p:spPr>
          <a:xfrm>
            <a:off x="1537999" y="1638671"/>
            <a:ext cx="8910818" cy="4559266"/>
          </a:xfrm>
        </p:spPr>
      </p:pic>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true">
          <a:gsLst>
            <a:gs pos="0">
              <a:schemeClr val="phClr">
                <a:tint val="65000"/>
                <a:lumMod val="110000"/>
              </a:schemeClr>
            </a:gs>
            <a:gs pos="88000">
              <a:schemeClr val="phClr">
                <a:tint val="90000"/>
              </a:schemeClr>
            </a:gs>
          </a:gsLst>
          <a:lin ang="5400000" scaled="false"/>
        </a:gradFill>
        <a:gradFill rotWithShape="true">
          <a:gsLst>
            <a:gs pos="0">
              <a:schemeClr val="phClr">
                <a:tint val="96000"/>
                <a:lumMod val="100000"/>
              </a:schemeClr>
            </a:gs>
            <a:gs pos="78000">
              <a:schemeClr val="phClr">
                <a:shade val="94000"/>
                <a:lumMod val="94000"/>
              </a:schemeClr>
            </a:gs>
          </a:gsLst>
          <a:lin ang="5400000" scaled="false"/>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true">
          <a:gsLst>
            <a:gs pos="0">
              <a:schemeClr val="phClr">
                <a:tint val="90000"/>
                <a:lumMod val="104000"/>
              </a:schemeClr>
            </a:gs>
            <a:gs pos="94000">
              <a:schemeClr val="phClr">
                <a:shade val="96000"/>
                <a:lumMod val="82000"/>
              </a:schemeClr>
            </a:gs>
          </a:gsLst>
          <a:lin ang="5400000" scaled="false"/>
        </a:gradFill>
        <a:gradFill rotWithShape="true">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1308</Words>
  <Application>WPS Presentation</Application>
  <PresentationFormat>Widescreen</PresentationFormat>
  <Paragraphs>68</Paragraphs>
  <Slides>28</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28</vt:i4>
      </vt:variant>
    </vt:vector>
  </HeadingPairs>
  <TitlesOfParts>
    <vt:vector size="44" baseType="lpstr">
      <vt:lpstr>Arial</vt:lpstr>
      <vt:lpstr>SimSun</vt:lpstr>
      <vt:lpstr>Wingdings</vt:lpstr>
      <vt:lpstr>Wingdings 3</vt:lpstr>
      <vt:lpstr>Gubbi</vt:lpstr>
      <vt:lpstr>Arial</vt:lpstr>
      <vt:lpstr>Nimbus Roman No9 L</vt:lpstr>
      <vt:lpstr>Angsana New</vt:lpstr>
      <vt:lpstr>Trebuchet MS</vt:lpstr>
      <vt:lpstr>微软雅黑</vt:lpstr>
      <vt:lpstr>Droid Sans Fallback</vt:lpstr>
      <vt:lpstr>Arial Unicode MS</vt:lpstr>
      <vt:lpstr>Calibri</vt:lpstr>
      <vt:lpstr>DejaVu Sans</vt:lpstr>
      <vt:lpstr>Standard Symbols PS</vt:lpstr>
      <vt:lpstr>Facet</vt:lpstr>
      <vt:lpstr>FORECASTING SALES OF STORE USING IBM WATSON STUDIO</vt:lpstr>
      <vt:lpstr>INTRODUCTION</vt:lpstr>
      <vt:lpstr>PROBLEM STATEMENT</vt:lpstr>
      <vt:lpstr> FLOW CHART OF SOLUTION</vt:lpstr>
      <vt:lpstr>DATA COLLECTION</vt:lpstr>
      <vt:lpstr>DATA PREPROCESSING</vt:lpstr>
      <vt:lpstr>DATA PREPROCESSING</vt:lpstr>
      <vt:lpstr>TAKING CARE OF MISSING DATA AND FURTHER PREPROCESSING</vt:lpstr>
      <vt:lpstr>FURTHER PREPROCESSING</vt:lpstr>
      <vt:lpstr>DATA VISUALIZATION</vt:lpstr>
      <vt:lpstr>DATA VISUALIZATION</vt:lpstr>
      <vt:lpstr>FEATURE SCALING</vt:lpstr>
      <vt:lpstr>SPLITTING DATA INTO TRAIN AND TEST SET</vt:lpstr>
      <vt:lpstr>CREATING DATASET USING SLIDING WINDOW</vt:lpstr>
      <vt:lpstr>MODEL BUILDING</vt:lpstr>
      <vt:lpstr>MODEL TRAINING</vt:lpstr>
      <vt:lpstr>MODEL EVALUATION</vt:lpstr>
      <vt:lpstr>MODEL EVALUATION</vt:lpstr>
      <vt:lpstr>SAVING THE MODEL</vt:lpstr>
      <vt:lpstr>THE APPLICATION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riddhirup</cp:lastModifiedBy>
  <cp:revision>182</cp:revision>
  <dcterms:created xsi:type="dcterms:W3CDTF">2021-07-30T06:17:37Z</dcterms:created>
  <dcterms:modified xsi:type="dcterms:W3CDTF">2021-07-30T06:17:37Z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1033-11.1.0.10161</vt:lpwstr>
  </property>
</Properties>
</file>